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19" r:id="rId4"/>
  </p:sldMasterIdLst>
  <p:notesMasterIdLst>
    <p:notesMasterId r:id="rId24"/>
  </p:notesMasterIdLst>
  <p:handoutMasterIdLst>
    <p:handoutMasterId r:id="rId25"/>
  </p:handoutMasterIdLst>
  <p:sldIdLst>
    <p:sldId id="2147474091" r:id="rId5"/>
    <p:sldId id="2147479433" r:id="rId6"/>
    <p:sldId id="2147479432" r:id="rId7"/>
    <p:sldId id="2147479426" r:id="rId8"/>
    <p:sldId id="2147474078" r:id="rId9"/>
    <p:sldId id="2147479439" r:id="rId10"/>
    <p:sldId id="2147479434" r:id="rId11"/>
    <p:sldId id="2147379236" r:id="rId12"/>
    <p:sldId id="2147379237" r:id="rId13"/>
    <p:sldId id="2147479445" r:id="rId14"/>
    <p:sldId id="2147379238" r:id="rId15"/>
    <p:sldId id="2147379239" r:id="rId16"/>
    <p:sldId id="2147479446" r:id="rId17"/>
    <p:sldId id="2147479444" r:id="rId18"/>
    <p:sldId id="4559" r:id="rId19"/>
    <p:sldId id="4408" r:id="rId20"/>
    <p:sldId id="313" r:id="rId21"/>
    <p:sldId id="2147479447" r:id="rId22"/>
    <p:sldId id="2147474087" r:id="rId23"/>
  </p:sldIdLst>
  <p:sldSz cx="12195175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ana Rizka" initials="RR" lastIdx="2" clrIdx="0">
    <p:extLst>
      <p:ext uri="{19B8F6BF-5375-455C-9EA6-DF929625EA0E}">
        <p15:presenceInfo xmlns:p15="http://schemas.microsoft.com/office/powerpoint/2012/main" userId="Riana Rizka" providerId="None"/>
      </p:ext>
    </p:extLst>
  </p:cmAuthor>
  <p:cmAuthor id="2" name="Lutfi Jaya" initials="LJ" lastIdx="1" clrIdx="1">
    <p:extLst>
      <p:ext uri="{19B8F6BF-5375-455C-9EA6-DF929625EA0E}">
        <p15:presenceInfo xmlns:p15="http://schemas.microsoft.com/office/powerpoint/2012/main" userId="3b55fc8bb372b7a3" providerId="Windows Live"/>
      </p:ext>
    </p:extLst>
  </p:cmAuthor>
  <p:cmAuthor id="3" name="Subdirektorat Pengembangan Pemetaan Statistik" initials="SPPS" lastIdx="1" clrIdx="2">
    <p:extLst>
      <p:ext uri="{19B8F6BF-5375-455C-9EA6-DF929625EA0E}">
        <p15:presenceInfo xmlns:p15="http://schemas.microsoft.com/office/powerpoint/2012/main" userId="Subdirektorat Pengembangan Pemetaan Statistik" providerId="None"/>
      </p:ext>
    </p:extLst>
  </p:cmAuthor>
  <p:cmAuthor id="4" name="Ihsan Maulid Rahmawan" initials="IMR" lastIdx="1" clrIdx="3">
    <p:extLst>
      <p:ext uri="{19B8F6BF-5375-455C-9EA6-DF929625EA0E}">
        <p15:presenceInfo xmlns:p15="http://schemas.microsoft.com/office/powerpoint/2012/main" userId="S-1-5-21-3597449276-3630160813-2198876590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D26"/>
    <a:srgbClr val="F79039"/>
    <a:srgbClr val="FFD966"/>
    <a:srgbClr val="000000"/>
    <a:srgbClr val="FFA500"/>
    <a:srgbClr val="FFFBEE"/>
    <a:srgbClr val="FFD635"/>
    <a:srgbClr val="231F20"/>
    <a:srgbClr val="9A0501"/>
    <a:srgbClr val="C45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7A56F-9B0C-88B6-8F02-49A9C398E587}" v="2" dt="2024-09-28T05:19:17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07" autoAdjust="0"/>
  </p:normalViewPr>
  <p:slideViewPr>
    <p:cSldViewPr snapToGrid="0">
      <p:cViewPr>
        <p:scale>
          <a:sx n="52" d="100"/>
          <a:sy n="52" d="100"/>
        </p:scale>
        <p:origin x="1766" y="336"/>
      </p:cViewPr>
      <p:guideLst>
        <p:guide orient="horz" pos="709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71A7F-421A-4CC0-8D66-E84C7A2AD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27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AFCD4-AAD9-4D89-98F9-B9D9BF76C05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12F8D-4043-4F84-A72F-7DB16CD5E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7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>
          <a:extLst>
            <a:ext uri="{FF2B5EF4-FFF2-40B4-BE49-F238E27FC236}">
              <a16:creationId xmlns:a16="http://schemas.microsoft.com/office/drawing/2014/main" id="{8399F4B3-8A1F-B6F9-B5D5-1DB94312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1600aa9339_0_167:notes">
            <a:extLst>
              <a:ext uri="{FF2B5EF4-FFF2-40B4-BE49-F238E27FC236}">
                <a16:creationId xmlns:a16="http://schemas.microsoft.com/office/drawing/2014/main" id="{DC65EEA7-A3E0-6F91-3BA1-E71C0378A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1600aa9339_0_167:notes">
            <a:extLst>
              <a:ext uri="{FF2B5EF4-FFF2-40B4-BE49-F238E27FC236}">
                <a16:creationId xmlns:a16="http://schemas.microsoft.com/office/drawing/2014/main" id="{E728CC23-D8E0-C75E-9E51-16D0EEF3F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153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>
          <a:extLst>
            <a:ext uri="{FF2B5EF4-FFF2-40B4-BE49-F238E27FC236}">
              <a16:creationId xmlns:a16="http://schemas.microsoft.com/office/drawing/2014/main" id="{1F93D83D-116C-C358-1F6D-F4FBD8223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1600aa9339_0_167:notes">
            <a:extLst>
              <a:ext uri="{FF2B5EF4-FFF2-40B4-BE49-F238E27FC236}">
                <a16:creationId xmlns:a16="http://schemas.microsoft.com/office/drawing/2014/main" id="{0A6C84F1-2A2C-BE99-056B-0DEF932348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1600aa9339_0_167:notes">
            <a:extLst>
              <a:ext uri="{FF2B5EF4-FFF2-40B4-BE49-F238E27FC236}">
                <a16:creationId xmlns:a16="http://schemas.microsoft.com/office/drawing/2014/main" id="{16C6F8CB-CE6F-5F03-B4B0-CA5EE56277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4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>
          <a:extLst>
            <a:ext uri="{FF2B5EF4-FFF2-40B4-BE49-F238E27FC236}">
              <a16:creationId xmlns:a16="http://schemas.microsoft.com/office/drawing/2014/main" id="{65EEE392-6428-FACA-66F7-EB762F3F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1600aa9339_0_167:notes">
            <a:extLst>
              <a:ext uri="{FF2B5EF4-FFF2-40B4-BE49-F238E27FC236}">
                <a16:creationId xmlns:a16="http://schemas.microsoft.com/office/drawing/2014/main" id="{1C331308-7255-E6D0-4BC5-BC21DC385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1600aa9339_0_167:notes">
            <a:extLst>
              <a:ext uri="{FF2B5EF4-FFF2-40B4-BE49-F238E27FC236}">
                <a16:creationId xmlns:a16="http://schemas.microsoft.com/office/drawing/2014/main" id="{E1E4BA23-EA00-4F23-5EE8-731269332C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63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>
          <a:extLst>
            <a:ext uri="{FF2B5EF4-FFF2-40B4-BE49-F238E27FC236}">
              <a16:creationId xmlns:a16="http://schemas.microsoft.com/office/drawing/2014/main" id="{5CB6DA30-485E-C19D-CC01-65045E028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1600aa9339_0_167:notes">
            <a:extLst>
              <a:ext uri="{FF2B5EF4-FFF2-40B4-BE49-F238E27FC236}">
                <a16:creationId xmlns:a16="http://schemas.microsoft.com/office/drawing/2014/main" id="{B085D998-5A06-6F5E-DD52-27B03430B0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1600aa9339_0_167:notes">
            <a:extLst>
              <a:ext uri="{FF2B5EF4-FFF2-40B4-BE49-F238E27FC236}">
                <a16:creationId xmlns:a16="http://schemas.microsoft.com/office/drawing/2014/main" id="{AA7D0804-BA40-FA6E-3C56-621E5E89E8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74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>
          <a:extLst>
            <a:ext uri="{FF2B5EF4-FFF2-40B4-BE49-F238E27FC236}">
              <a16:creationId xmlns:a16="http://schemas.microsoft.com/office/drawing/2014/main" id="{D6487C87-2EBE-E9A1-4DC5-4BAF4077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1600aa9339_0_167:notes">
            <a:extLst>
              <a:ext uri="{FF2B5EF4-FFF2-40B4-BE49-F238E27FC236}">
                <a16:creationId xmlns:a16="http://schemas.microsoft.com/office/drawing/2014/main" id="{D19ED97D-08C6-8FE9-B819-8674B7D05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1600aa9339_0_167:notes">
            <a:extLst>
              <a:ext uri="{FF2B5EF4-FFF2-40B4-BE49-F238E27FC236}">
                <a16:creationId xmlns:a16="http://schemas.microsoft.com/office/drawing/2014/main" id="{6E198F95-6885-B07E-64BA-CDB2576C71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0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>
          <a:extLst>
            <a:ext uri="{FF2B5EF4-FFF2-40B4-BE49-F238E27FC236}">
              <a16:creationId xmlns:a16="http://schemas.microsoft.com/office/drawing/2014/main" id="{1F7498FB-B951-4A3B-26B5-7B0E2F86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1600aa9339_0_167:notes">
            <a:extLst>
              <a:ext uri="{FF2B5EF4-FFF2-40B4-BE49-F238E27FC236}">
                <a16:creationId xmlns:a16="http://schemas.microsoft.com/office/drawing/2014/main" id="{45946376-EB70-91AE-C104-3365D6327E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1600aa9339_0_167:notes">
            <a:extLst>
              <a:ext uri="{FF2B5EF4-FFF2-40B4-BE49-F238E27FC236}">
                <a16:creationId xmlns:a16="http://schemas.microsoft.com/office/drawing/2014/main" id="{C0470893-72C5-43C7-818D-B6012FB61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37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>
          <a:extLst>
            <a:ext uri="{FF2B5EF4-FFF2-40B4-BE49-F238E27FC236}">
              <a16:creationId xmlns:a16="http://schemas.microsoft.com/office/drawing/2014/main" id="{BD9E99D8-DCCB-02D4-5CEA-71BA12EF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1600aa9339_0_167:notes">
            <a:extLst>
              <a:ext uri="{FF2B5EF4-FFF2-40B4-BE49-F238E27FC236}">
                <a16:creationId xmlns:a16="http://schemas.microsoft.com/office/drawing/2014/main" id="{79306EAA-B939-7F30-D28B-9803DB879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1600aa9339_0_167:notes">
            <a:extLst>
              <a:ext uri="{FF2B5EF4-FFF2-40B4-BE49-F238E27FC236}">
                <a16:creationId xmlns:a16="http://schemas.microsoft.com/office/drawing/2014/main" id="{F1461F15-6F78-1051-92AD-08B72E64D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04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E43280-1C89-4D83-96FD-FED92E866FF8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481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849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29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jpe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8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30.svg"/><Relationship Id="rId2" Type="http://schemas.openxmlformats.org/officeDocument/2006/relationships/image" Target="../media/image25.jpe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8.png"/><Relationship Id="rId10" Type="http://schemas.openxmlformats.org/officeDocument/2006/relationships/image" Target="../media/image29.svg"/><Relationship Id="rId4" Type="http://schemas.openxmlformats.org/officeDocument/2006/relationships/image" Target="../media/image26.svg"/><Relationship Id="rId9" Type="http://schemas.openxmlformats.org/officeDocument/2006/relationships/image" Target="../media/image21.png"/><Relationship Id="rId1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microsoft.com/office/2007/relationships/hdphoto" Target="../media/hdphoto1.wdp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microsoft.com/office/2007/relationships/hdphoto" Target="../media/hdphoto1.wdp"/><Relationship Id="rId7" Type="http://schemas.openxmlformats.org/officeDocument/2006/relationships/image" Target="../media/image39.jpe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jpeg"/><Relationship Id="rId5" Type="http://schemas.openxmlformats.org/officeDocument/2006/relationships/image" Target="../media/image32.jpeg"/><Relationship Id="rId4" Type="http://schemas.openxmlformats.org/officeDocument/2006/relationships/image" Target="../media/image37.png"/><Relationship Id="rId9" Type="http://schemas.openxmlformats.org/officeDocument/2006/relationships/image" Target="../media/image41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deolueletu?utm_source=unsplash&amp;utm_medium=referral&amp;utm_content=creditCopyText" TargetMode="External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3883CC1-6913-4748-8C44-ADD8A97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2" y="6548366"/>
            <a:ext cx="442740" cy="36521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5B7A28-A5D8-7122-42C9-90843948AA61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F43E7E9-1F0B-208F-C6BD-C9BE0D4A56F8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32B7EF9-CC95-E15A-1418-7ECBAF09A396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C99F22E-5AAC-85CB-C758-B77189BC1D76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2993135-6A34-C715-937B-EAA71B794F43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C506F71-AA1B-D625-ED38-329E5756C73E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DE267C6-34E9-5A05-1135-B46C65325AE9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72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250;p3">
            <a:extLst>
              <a:ext uri="{FF2B5EF4-FFF2-40B4-BE49-F238E27FC236}">
                <a16:creationId xmlns:a16="http://schemas.microsoft.com/office/drawing/2014/main" id="{D1040517-8F7D-2A12-C8A3-9A70309EC2CF}"/>
              </a:ext>
            </a:extLst>
          </p:cNvPr>
          <p:cNvPicPr preferRelativeResize="0"/>
          <p:nvPr userDrawn="1"/>
        </p:nvPicPr>
        <p:blipFill rotWithShape="1">
          <a:blip r:embed="rId2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16431" r="1364" b="7229"/>
          <a:stretch/>
        </p:blipFill>
        <p:spPr>
          <a:xfrm>
            <a:off x="177" y="1"/>
            <a:ext cx="12194822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AutoShape 3">
            <a:extLst>
              <a:ext uri="{FF2B5EF4-FFF2-40B4-BE49-F238E27FC236}">
                <a16:creationId xmlns:a16="http://schemas.microsoft.com/office/drawing/2014/main" id="{5945CCC2-8BE2-2C43-AF83-E5B3D9D8A11C}"/>
              </a:ext>
            </a:extLst>
          </p:cNvPr>
          <p:cNvSpPr/>
          <p:nvPr userDrawn="1"/>
        </p:nvSpPr>
        <p:spPr>
          <a:xfrm rot="19055697">
            <a:off x="142514" y="-1771827"/>
            <a:ext cx="8752361" cy="14215326"/>
          </a:xfrm>
          <a:prstGeom prst="rect">
            <a:avLst/>
          </a:prstGeom>
          <a:solidFill>
            <a:schemeClr val="accent3">
              <a:alpha val="89804"/>
            </a:schemeClr>
          </a:solidFill>
        </p:spPr>
        <p:txBody>
          <a:bodyPr/>
          <a:lstStyle/>
          <a:p>
            <a:pPr marL="0" marR="0" lvl="0" indent="0" defTabSz="6097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460DE6E9-A7DD-1851-CD67-06A48A7A7BE0}"/>
              </a:ext>
            </a:extLst>
          </p:cNvPr>
          <p:cNvSpPr/>
          <p:nvPr userDrawn="1"/>
        </p:nvSpPr>
        <p:spPr>
          <a:xfrm rot="2794097">
            <a:off x="3350876" y="2917214"/>
            <a:ext cx="8112183" cy="0"/>
          </a:xfrm>
          <a:prstGeom prst="line">
            <a:avLst/>
          </a:prstGeom>
          <a:ln w="38100" cap="flat">
            <a:solidFill>
              <a:srgbClr val="F8FB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6097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D62F276F-C67B-EAD2-9B7B-672D00A6BC6A}"/>
              </a:ext>
            </a:extLst>
          </p:cNvPr>
          <p:cNvSpPr/>
          <p:nvPr userDrawn="1"/>
        </p:nvSpPr>
        <p:spPr>
          <a:xfrm rot="-2700000">
            <a:off x="9531760" y="5328075"/>
            <a:ext cx="3954559" cy="4049125"/>
          </a:xfrm>
          <a:prstGeom prst="rect">
            <a:avLst/>
          </a:prstGeom>
          <a:solidFill>
            <a:srgbClr val="F8FBFD"/>
          </a:solidFill>
        </p:spPr>
        <p:txBody>
          <a:bodyPr/>
          <a:lstStyle/>
          <a:p>
            <a:pPr marL="0" marR="0" lvl="0" indent="0" defTabSz="6097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9" name="组合 5">
            <a:extLst>
              <a:ext uri="{FF2B5EF4-FFF2-40B4-BE49-F238E27FC236}">
                <a16:creationId xmlns:a16="http://schemas.microsoft.com/office/drawing/2014/main" id="{180CBBE6-3A6C-DEE9-605C-B6D0E5084461}"/>
              </a:ext>
            </a:extLst>
          </p:cNvPr>
          <p:cNvGrpSpPr/>
          <p:nvPr userDrawn="1"/>
        </p:nvGrpSpPr>
        <p:grpSpPr>
          <a:xfrm rot="10800000" flipH="1">
            <a:off x="481085" y="3725002"/>
            <a:ext cx="1117859" cy="140781"/>
            <a:chOff x="7325756" y="6126083"/>
            <a:chExt cx="812214" cy="102290"/>
          </a:xfrm>
          <a:solidFill>
            <a:sysClr val="window" lastClr="FFFFFF"/>
          </a:solidFill>
        </p:grpSpPr>
        <p:sp>
          <p:nvSpPr>
            <p:cNvPr id="40" name="椭圆 6">
              <a:extLst>
                <a:ext uri="{FF2B5EF4-FFF2-40B4-BE49-F238E27FC236}">
                  <a16:creationId xmlns:a16="http://schemas.microsoft.com/office/drawing/2014/main" id="{B0CC8FB5-275D-DF6C-1BE7-7B786CE4A20B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1" name="椭圆 7">
              <a:extLst>
                <a:ext uri="{FF2B5EF4-FFF2-40B4-BE49-F238E27FC236}">
                  <a16:creationId xmlns:a16="http://schemas.microsoft.com/office/drawing/2014/main" id="{1F6C0AAF-E51D-EE7A-2244-D610E5A8B882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2" name="椭圆 8">
              <a:extLst>
                <a:ext uri="{FF2B5EF4-FFF2-40B4-BE49-F238E27FC236}">
                  <a16:creationId xmlns:a16="http://schemas.microsoft.com/office/drawing/2014/main" id="{558058FD-B71E-B438-2594-C01C623FC1C8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3" name="椭圆 9">
              <a:extLst>
                <a:ext uri="{FF2B5EF4-FFF2-40B4-BE49-F238E27FC236}">
                  <a16:creationId xmlns:a16="http://schemas.microsoft.com/office/drawing/2014/main" id="{7FAF5432-EF5B-2C24-4F62-99ED55BC760D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4" name="椭圆 10">
              <a:extLst>
                <a:ext uri="{FF2B5EF4-FFF2-40B4-BE49-F238E27FC236}">
                  <a16:creationId xmlns:a16="http://schemas.microsoft.com/office/drawing/2014/main" id="{3CE92E15-456A-BC16-1B3E-C2FAEB7C46EC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</p:grp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EDF93A1-FF6A-4E9C-922C-56087DC12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440" y="2696492"/>
            <a:ext cx="6219176" cy="804863"/>
          </a:xfrm>
        </p:spPr>
        <p:txBody>
          <a:bodyPr>
            <a:noAutofit/>
          </a:bodyPr>
          <a:lstStyle>
            <a:lvl1pPr marL="0" indent="0">
              <a:buNone/>
              <a:defRPr sz="50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45" indent="0">
              <a:buNone/>
              <a:defRPr b="1">
                <a:latin typeface="Avenir Next LT Pro" panose="020B0504020202020204" pitchFamily="34" charset="0"/>
              </a:defRPr>
            </a:lvl2pPr>
            <a:lvl3pPr marL="914492" indent="0">
              <a:buNone/>
              <a:defRPr b="1">
                <a:latin typeface="Avenir Next LT Pro" panose="020B0504020202020204" pitchFamily="34" charset="0"/>
              </a:defRPr>
            </a:lvl3pPr>
            <a:lvl4pPr marL="1371737" indent="0">
              <a:buNone/>
              <a:defRPr b="1">
                <a:latin typeface="Avenir Next LT Pro" panose="020B0504020202020204" pitchFamily="34" charset="0"/>
              </a:defRPr>
            </a:lvl4pPr>
            <a:lvl5pPr marL="1828982" indent="0">
              <a:buNone/>
              <a:defRPr b="1"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[JUDUL PAPARAN]</a:t>
            </a:r>
          </a:p>
        </p:txBody>
      </p: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74A5A884-EBE8-49FD-D817-47A7A6CA5E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440" y="5269224"/>
            <a:ext cx="2960389" cy="51638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Pemateri</a:t>
            </a:r>
            <a:r>
              <a:rPr lang="en-US"/>
              <a:t>]</a:t>
            </a:r>
          </a:p>
        </p:txBody>
      </p:sp>
      <p:sp>
        <p:nvSpPr>
          <p:cNvPr id="48" name="Text Placeholder 22">
            <a:extLst>
              <a:ext uri="{FF2B5EF4-FFF2-40B4-BE49-F238E27FC236}">
                <a16:creationId xmlns:a16="http://schemas.microsoft.com/office/drawing/2014/main" id="{1941D734-C8A5-14B1-066E-4C013BCFD7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8791" y="5739130"/>
            <a:ext cx="2719387" cy="42050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Jabatan</a:t>
            </a:r>
            <a:r>
              <a:rPr lang="en-US"/>
              <a:t>]</a:t>
            </a:r>
          </a:p>
        </p:txBody>
      </p:sp>
      <p:sp>
        <p:nvSpPr>
          <p:cNvPr id="49" name="Text Placeholder 45">
            <a:extLst>
              <a:ext uri="{FF2B5EF4-FFF2-40B4-BE49-F238E27FC236}">
                <a16:creationId xmlns:a16="http://schemas.microsoft.com/office/drawing/2014/main" id="{7D1583C8-7996-0665-1062-27ECF1355F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0685" y="4742266"/>
            <a:ext cx="6219176" cy="435585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45" indent="0">
              <a:buNone/>
              <a:defRPr b="1">
                <a:latin typeface="Avenir Next LT Pro" panose="020B0504020202020204" pitchFamily="34" charset="0"/>
              </a:defRPr>
            </a:lvl2pPr>
            <a:lvl3pPr marL="914492" indent="0">
              <a:buNone/>
              <a:defRPr b="1">
                <a:latin typeface="Avenir Next LT Pro" panose="020B0504020202020204" pitchFamily="34" charset="0"/>
              </a:defRPr>
            </a:lvl3pPr>
            <a:lvl4pPr marL="1371737" indent="0">
              <a:buNone/>
              <a:defRPr b="1">
                <a:latin typeface="Avenir Next LT Pro" panose="020B0504020202020204" pitchFamily="34" charset="0"/>
              </a:defRPr>
            </a:lvl4pPr>
            <a:lvl5pPr marL="1828982" indent="0">
              <a:buNone/>
              <a:defRPr b="1"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[Tempat, Tanggal]</a:t>
            </a:r>
          </a:p>
        </p:txBody>
      </p:sp>
      <p:sp>
        <p:nvSpPr>
          <p:cNvPr id="9" name="Google Shape;18;p33">
            <a:extLst>
              <a:ext uri="{FF2B5EF4-FFF2-40B4-BE49-F238E27FC236}">
                <a16:creationId xmlns:a16="http://schemas.microsoft.com/office/drawing/2014/main" id="{23A1C82A-1EDE-5011-9F75-6731E6286D06}"/>
              </a:ext>
            </a:extLst>
          </p:cNvPr>
          <p:cNvSpPr/>
          <p:nvPr userDrawn="1"/>
        </p:nvSpPr>
        <p:spPr>
          <a:xfrm>
            <a:off x="184726" y="238729"/>
            <a:ext cx="4032000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6B9A9BAA-F6F5-0493-B441-1ECAA0854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39829" y="369685"/>
            <a:ext cx="1170000" cy="46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2690F07-7CB2-9F23-6A7A-A5A346D506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2488" y="373380"/>
            <a:ext cx="2434049" cy="460610"/>
            <a:chOff x="89771" y="2007276"/>
            <a:chExt cx="2857363" cy="540716"/>
          </a:xfrm>
        </p:grpSpPr>
        <p:pic>
          <p:nvPicPr>
            <p:cNvPr id="8" name="Picture 7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B2ECE366-9599-B53A-AF9E-7F2009F2F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CAA15F6-C73A-2FED-0BF1-0BF302A38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8066A7-D67A-C125-CD0A-CD84F18B98F1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96128AC-CCDB-F299-4BAC-9162EBB36536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F016F9-B32C-E0EB-D6F1-DB3D60A28D51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BC8F708-D0D0-2C08-746F-87FC6E7C3F39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CAE2BB-DA86-DEF8-50CA-34BB4CD41DA4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8D17992-8CE8-970D-2806-2BC50196C99D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7CB0CA8-7D6F-FB8B-EF4D-6442C4AEA92E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994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4F69ABD-8977-AAFF-8917-F71D11CE1974}"/>
              </a:ext>
            </a:extLst>
          </p:cNvPr>
          <p:cNvSpPr/>
          <p:nvPr userDrawn="1"/>
        </p:nvSpPr>
        <p:spPr>
          <a:xfrm>
            <a:off x="-10583" y="5568350"/>
            <a:ext cx="12202583" cy="1286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BE0B9D-9CBF-1B3E-ED69-4E1F7427F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087" r="12316" b="22178"/>
          <a:stretch/>
        </p:blipFill>
        <p:spPr>
          <a:xfrm>
            <a:off x="-10583" y="-318052"/>
            <a:ext cx="12202583" cy="58528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2A012D-5E39-875D-82AB-C4BFBC23FA4C}"/>
              </a:ext>
            </a:extLst>
          </p:cNvPr>
          <p:cNvSpPr/>
          <p:nvPr userDrawn="1"/>
        </p:nvSpPr>
        <p:spPr>
          <a:xfrm>
            <a:off x="-10582" y="-220044"/>
            <a:ext cx="12202582" cy="5713039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3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8D12520D-E24F-21CB-C82D-51C9ECF8E191}"/>
              </a:ext>
            </a:extLst>
          </p:cNvPr>
          <p:cNvSpPr/>
          <p:nvPr userDrawn="1"/>
        </p:nvSpPr>
        <p:spPr>
          <a:xfrm>
            <a:off x="8681547" y="5805483"/>
            <a:ext cx="3188588" cy="574565"/>
          </a:xfrm>
          <a:prstGeom prst="roundRect">
            <a:avLst>
              <a:gd name="adj" fmla="val 289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id="{764D0136-D83F-A1C5-A4BE-96DA2A6A50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807289" y="5911970"/>
            <a:ext cx="333366" cy="365418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D16A51-0647-F78E-6DCC-A247ADF83619}"/>
              </a:ext>
            </a:extLst>
          </p:cNvPr>
          <p:cNvSpPr/>
          <p:nvPr userDrawn="1"/>
        </p:nvSpPr>
        <p:spPr>
          <a:xfrm flipV="1">
            <a:off x="0" y="5428180"/>
            <a:ext cx="12192000" cy="140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6109F3-22B8-68B1-8046-80B19D4C7879}"/>
              </a:ext>
            </a:extLst>
          </p:cNvPr>
          <p:cNvCxnSpPr>
            <a:cxnSpLocks/>
          </p:cNvCxnSpPr>
          <p:nvPr userDrawn="1"/>
        </p:nvCxnSpPr>
        <p:spPr>
          <a:xfrm>
            <a:off x="2329841" y="3450399"/>
            <a:ext cx="7390356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C42420-38C2-3F4A-7723-99E89239D3A9}"/>
              </a:ext>
            </a:extLst>
          </p:cNvPr>
          <p:cNvCxnSpPr>
            <a:cxnSpLocks/>
          </p:cNvCxnSpPr>
          <p:nvPr userDrawn="1"/>
        </p:nvCxnSpPr>
        <p:spPr>
          <a:xfrm>
            <a:off x="5401110" y="5883431"/>
            <a:ext cx="0" cy="59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793E712-E714-584E-BB58-D8CADC0E7778}"/>
              </a:ext>
            </a:extLst>
          </p:cNvPr>
          <p:cNvSpPr/>
          <p:nvPr userDrawn="1"/>
        </p:nvSpPr>
        <p:spPr>
          <a:xfrm>
            <a:off x="0" y="-164813"/>
            <a:ext cx="12202582" cy="98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E6C46C8-C949-2887-1B4F-9C7415995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324" y="2184147"/>
            <a:ext cx="10826528" cy="904875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[JUDUL PAPARAN]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C22603AE-71C9-4ED6-FFDD-80B5B83A84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686" y="5673271"/>
            <a:ext cx="3708000" cy="51638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accent3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Pemateri</a:t>
            </a:r>
            <a:r>
              <a:rPr lang="en-US"/>
              <a:t>]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FECA3438-7EDF-9C44-8AD9-4448C5FB0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7" y="6183021"/>
            <a:ext cx="3672000" cy="42050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Jabatan</a:t>
            </a:r>
            <a:r>
              <a:rPr lang="en-US"/>
              <a:t>]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F549DA01-C79C-CDC9-ABB3-95CB0B72E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8718" y="5843754"/>
            <a:ext cx="2275629" cy="47693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[Tempat], [Tanggal]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DE22E-CACB-88DF-700F-49E1DE969162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8AA1814-4DC8-B8EE-FA79-3D89BE6DBC7F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7F5EF12-6531-A520-78C6-7BCE3D692C83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14EC233-2225-8412-0E14-F0188F74ABB7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70634C-2DFF-1E50-A598-6DC0A89270EF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6B91823-18B9-D878-B3A0-754A98DD8BCC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A07C78E-3A64-5877-C758-3D356DBEFFA5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13293B-4707-E716-9240-3200F75B42A4}"/>
              </a:ext>
            </a:extLst>
          </p:cNvPr>
          <p:cNvGrpSpPr/>
          <p:nvPr userDrawn="1"/>
        </p:nvGrpSpPr>
        <p:grpSpPr>
          <a:xfrm>
            <a:off x="4335803" y="173620"/>
            <a:ext cx="3523568" cy="468000"/>
            <a:chOff x="4305786" y="132677"/>
            <a:chExt cx="3523568" cy="468000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E86BFEB7-CF93-E962-FA98-8C47A3C48A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659354" y="132677"/>
              <a:ext cx="1170000" cy="468000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DC96EFE-412F-1604-6101-9B445A7E083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305786" y="136372"/>
              <a:ext cx="2350276" cy="460610"/>
              <a:chOff x="188113" y="2007276"/>
              <a:chExt cx="2759021" cy="540716"/>
            </a:xfrm>
          </p:grpSpPr>
          <p:pic>
            <p:nvPicPr>
              <p:cNvPr id="29" name="Picture 28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988DE61B-E0A5-7CE0-F595-61E22D5FA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3427" t="22185" r="72326" b="22185"/>
              <a:stretch/>
            </p:blipFill>
            <p:spPr>
              <a:xfrm>
                <a:off x="188113" y="2007276"/>
                <a:ext cx="695807" cy="540716"/>
              </a:xfrm>
              <a:prstGeom prst="rect">
                <a:avLst/>
              </a:prstGeom>
            </p:spPr>
          </p:pic>
          <p:pic>
            <p:nvPicPr>
              <p:cNvPr id="32" name="Picture 3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9676E397-E6A4-FBE5-34EA-9CB3019C5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8396" t="22185" r="430" b="22186"/>
              <a:stretch/>
            </p:blipFill>
            <p:spPr>
              <a:xfrm>
                <a:off x="904616" y="2007276"/>
                <a:ext cx="2042518" cy="5407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07859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sign Blue" preserve="1" userDrawn="1">
  <p:cSld name="Cover Slide 8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0;p3">
            <a:extLst>
              <a:ext uri="{FF2B5EF4-FFF2-40B4-BE49-F238E27FC236}">
                <a16:creationId xmlns:a16="http://schemas.microsoft.com/office/drawing/2014/main" id="{B1A2F23F-ADAA-80FC-6F91-394354297A42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9" b="18529"/>
          <a:stretch/>
        </p:blipFill>
        <p:spPr>
          <a:xfrm>
            <a:off x="0" y="0"/>
            <a:ext cx="12195175" cy="529168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51;p3">
            <a:extLst>
              <a:ext uri="{FF2B5EF4-FFF2-40B4-BE49-F238E27FC236}">
                <a16:creationId xmlns:a16="http://schemas.microsoft.com/office/drawing/2014/main" id="{AE1329CC-D27F-D461-F8EB-45B4B3AA8F4A}"/>
              </a:ext>
            </a:extLst>
          </p:cNvPr>
          <p:cNvSpPr/>
          <p:nvPr userDrawn="1"/>
        </p:nvSpPr>
        <p:spPr>
          <a:xfrm>
            <a:off x="0" y="0"/>
            <a:ext cx="12195175" cy="5566692"/>
          </a:xfrm>
          <a:prstGeom prst="rect">
            <a:avLst/>
          </a:prstGeom>
          <a:gradFill>
            <a:gsLst>
              <a:gs pos="0">
                <a:srgbClr val="738D21">
                  <a:alpha val="84000"/>
                </a:srgbClr>
              </a:gs>
              <a:gs pos="0">
                <a:schemeClr val="accent4"/>
              </a:gs>
              <a:gs pos="91000">
                <a:schemeClr val="accent4">
                  <a:alpha val="35000"/>
                </a:schemeClr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2098" kern="0">
              <a:solidFill>
                <a:srgbClr val="FBD99A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Google Shape;257;p3">
            <a:extLst>
              <a:ext uri="{FF2B5EF4-FFF2-40B4-BE49-F238E27FC236}">
                <a16:creationId xmlns:a16="http://schemas.microsoft.com/office/drawing/2014/main" id="{67AA11C9-AD4A-15E6-B5B7-83D984BE6D20}"/>
              </a:ext>
            </a:extLst>
          </p:cNvPr>
          <p:cNvSpPr/>
          <p:nvPr userDrawn="1"/>
        </p:nvSpPr>
        <p:spPr>
          <a:xfrm>
            <a:off x="0" y="5291683"/>
            <a:ext cx="12195175" cy="1034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algn="ctr">
              <a:buClr>
                <a:srgbClr val="FBD99A"/>
              </a:buClr>
              <a:buSzPts val="1800"/>
              <a:buFont typeface="Arial"/>
              <a:buNone/>
            </a:pPr>
            <a:endParaRPr sz="21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26">
            <a:extLst>
              <a:ext uri="{FF2B5EF4-FFF2-40B4-BE49-F238E27FC236}">
                <a16:creationId xmlns:a16="http://schemas.microsoft.com/office/drawing/2014/main" id="{6E5DA3B4-0C6C-ADF5-4C89-26F5C4FB5CCB}"/>
              </a:ext>
            </a:extLst>
          </p:cNvPr>
          <p:cNvSpPr/>
          <p:nvPr userDrawn="1"/>
        </p:nvSpPr>
        <p:spPr>
          <a:xfrm>
            <a:off x="8635294" y="5907252"/>
            <a:ext cx="3254042" cy="574698"/>
          </a:xfrm>
          <a:prstGeom prst="roundRect">
            <a:avLst>
              <a:gd name="adj" fmla="val 289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buClr>
                <a:srgbClr val="000000"/>
              </a:buClr>
            </a:pPr>
            <a:endParaRPr lang="en-US" sz="2098" kern="0">
              <a:solidFill>
                <a:srgbClr val="F7B439"/>
              </a:solidFill>
              <a:latin typeface="Arial"/>
              <a:sym typeface="Arial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13399F-AF6B-AAA4-6581-A67205A3F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26467" y="5956136"/>
            <a:ext cx="3071696" cy="47693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[Tempat], [Tanggal]</a:t>
            </a:r>
          </a:p>
        </p:txBody>
      </p:sp>
      <p:cxnSp>
        <p:nvCxnSpPr>
          <p:cNvPr id="12" name="Google Shape;260;p3">
            <a:extLst>
              <a:ext uri="{FF2B5EF4-FFF2-40B4-BE49-F238E27FC236}">
                <a16:creationId xmlns:a16="http://schemas.microsoft.com/office/drawing/2014/main" id="{434D9F2F-B219-1EB2-8E72-C3D92316848E}"/>
              </a:ext>
            </a:extLst>
          </p:cNvPr>
          <p:cNvCxnSpPr>
            <a:cxnSpLocks/>
          </p:cNvCxnSpPr>
          <p:nvPr userDrawn="1"/>
        </p:nvCxnSpPr>
        <p:spPr>
          <a:xfrm>
            <a:off x="684323" y="3382536"/>
            <a:ext cx="10826529" cy="0"/>
          </a:xfrm>
          <a:prstGeom prst="straightConnector1">
            <a:avLst/>
          </a:prstGeom>
          <a:noFill/>
          <a:ln w="25400" cap="rnd" cmpd="sng">
            <a:solidFill>
              <a:srgbClr val="CCDA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F0B11DE-0847-70DF-E406-5759588AB1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324" y="2302121"/>
            <a:ext cx="10826528" cy="904875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[JUDUL PAPARAN]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2667B168-F867-F498-5726-3F2F56C4B5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5839" y="5965568"/>
            <a:ext cx="2960389" cy="51638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accent3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Pemateri</a:t>
            </a:r>
            <a:r>
              <a:rPr lang="en-US"/>
              <a:t>]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EBF18385-9570-FAAD-5E52-9958683717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190" y="6358355"/>
            <a:ext cx="2719387" cy="42050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Jabatan</a:t>
            </a:r>
            <a:r>
              <a:rPr lang="en-US"/>
              <a:t>]</a:t>
            </a:r>
          </a:p>
        </p:txBody>
      </p:sp>
      <p:sp>
        <p:nvSpPr>
          <p:cNvPr id="6" name="Google Shape;18;p33">
            <a:extLst>
              <a:ext uri="{FF2B5EF4-FFF2-40B4-BE49-F238E27FC236}">
                <a16:creationId xmlns:a16="http://schemas.microsoft.com/office/drawing/2014/main" id="{84ED5AF6-BD31-F6D1-7018-B43A49536341}"/>
              </a:ext>
            </a:extLst>
          </p:cNvPr>
          <p:cNvSpPr/>
          <p:nvPr userDrawn="1"/>
        </p:nvSpPr>
        <p:spPr>
          <a:xfrm>
            <a:off x="4065609" y="238729"/>
            <a:ext cx="4032000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77D99-A670-88FF-3E43-4C52A6729250}"/>
              </a:ext>
            </a:extLst>
          </p:cNvPr>
          <p:cNvGrpSpPr/>
          <p:nvPr userDrawn="1"/>
        </p:nvGrpSpPr>
        <p:grpSpPr>
          <a:xfrm>
            <a:off x="4335803" y="364729"/>
            <a:ext cx="3523568" cy="468000"/>
            <a:chOff x="4305786" y="132677"/>
            <a:chExt cx="3523568" cy="468000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7C60827E-58A2-308C-814C-B2D197693C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659354" y="132677"/>
              <a:ext cx="1170000" cy="468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B1E215-A3EA-2D05-1303-27E12FF8B7B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305786" y="136372"/>
              <a:ext cx="2350276" cy="460610"/>
              <a:chOff x="188113" y="2007276"/>
              <a:chExt cx="2759021" cy="540716"/>
            </a:xfrm>
          </p:grpSpPr>
          <p:pic>
            <p:nvPicPr>
              <p:cNvPr id="16" name="Picture 15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10CF8712-23E2-E9AE-9204-14D7725E9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3427" t="22185" r="72326" b="22185"/>
              <a:stretch/>
            </p:blipFill>
            <p:spPr>
              <a:xfrm>
                <a:off x="188113" y="2007276"/>
                <a:ext cx="695807" cy="540716"/>
              </a:xfrm>
              <a:prstGeom prst="rect">
                <a:avLst/>
              </a:prstGeom>
            </p:spPr>
          </p:pic>
          <p:pic>
            <p:nvPicPr>
              <p:cNvPr id="17" name="Picture 16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8EA2B1FD-4417-63DB-977A-DB395A2A1A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8396" t="22185" r="430" b="22186"/>
              <a:stretch/>
            </p:blipFill>
            <p:spPr>
              <a:xfrm>
                <a:off x="904616" y="2007276"/>
                <a:ext cx="2042518" cy="540716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F96DAF-91D0-6630-664F-3D287E243070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E48571E-5814-AFB2-84D5-72C780EE2EE0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73E8017-2CF7-EDEB-C336-FD2C2A78F427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02BFB95-B404-A264-176C-B0250299F1DB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459FD87-26F9-9981-A4DD-AA93BDF155DA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37BC270-6903-545B-B34D-17B654B89025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6F8470-1DE3-20F5-5854-E300AB54996B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832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AA9C5F-A210-BE5F-0798-A48978661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1143" r="11143"/>
          <a:stretch/>
        </p:blipFill>
        <p:spPr>
          <a:xfrm>
            <a:off x="4151172" y="1"/>
            <a:ext cx="8044001" cy="68756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DED5DF-4B3B-246B-2A36-B53AD0A70D91}"/>
              </a:ext>
            </a:extLst>
          </p:cNvPr>
          <p:cNvSpPr/>
          <p:nvPr userDrawn="1"/>
        </p:nvSpPr>
        <p:spPr>
          <a:xfrm flipH="1" flipV="1">
            <a:off x="3962442" y="-10753"/>
            <a:ext cx="8226304" cy="4056261"/>
          </a:xfrm>
          <a:prstGeom prst="roundRect">
            <a:avLst>
              <a:gd name="adj" fmla="val 0"/>
            </a:avLst>
          </a:prstGeom>
          <a:gradFill flip="none" rotWithShape="1">
            <a:gsLst>
              <a:gs pos="12000">
                <a:sysClr val="window" lastClr="FFFFFF">
                  <a:lumMod val="100000"/>
                </a:sysClr>
              </a:gs>
              <a:gs pos="100000">
                <a:sysClr val="window" lastClr="FFFFFF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5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58A80D-F9AA-AF03-A117-220EA9494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8438"/>
          <a:stretch/>
        </p:blipFill>
        <p:spPr>
          <a:xfrm flipV="1">
            <a:off x="4373828" y="-18260"/>
            <a:ext cx="1705419" cy="5894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679569F-E79C-9382-9B85-6C6AA144B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525"/>
          <a:stretch/>
        </p:blipFill>
        <p:spPr>
          <a:xfrm>
            <a:off x="9639715" y="-18260"/>
            <a:ext cx="2549032" cy="304470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879D6B-71DB-FDB5-9A98-9E2A07A70D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3531" y="-405"/>
            <a:ext cx="1705419" cy="114326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403DF2D-87A9-7565-0EC0-CEA2D46AE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3942"/>
          <a:stretch/>
        </p:blipFill>
        <p:spPr>
          <a:xfrm flipH="1">
            <a:off x="6123310" y="0"/>
            <a:ext cx="1734001" cy="89853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A03212E-AC65-448C-3E8D-D7570267F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85"/>
          <a:stretch/>
        </p:blipFill>
        <p:spPr>
          <a:xfrm>
            <a:off x="0" y="0"/>
            <a:ext cx="6589458" cy="6859588"/>
          </a:xfrm>
          <a:prstGeom prst="rect">
            <a:avLst/>
          </a:prstGeom>
          <a:effectLst>
            <a:outerShdw blurRad="2540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369A012-BCE1-DCE8-920C-F523ED1C567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80" y="3531426"/>
            <a:ext cx="4524687" cy="3298478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8CA21067-FE36-235F-EBCD-BC91A61FD92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695526" y="260354"/>
            <a:ext cx="1170000" cy="46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1B703D0-BBE0-470E-E12F-E6898435AD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8185" y="264049"/>
            <a:ext cx="2434049" cy="460610"/>
            <a:chOff x="89771" y="2007276"/>
            <a:chExt cx="2857363" cy="540716"/>
          </a:xfrm>
        </p:grpSpPr>
        <p:pic>
          <p:nvPicPr>
            <p:cNvPr id="20" name="Picture 19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2ED839CF-0293-7563-3621-1469D54D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53ED3DE-CAC1-AB07-A0BA-E8704F577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133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AA9C5F-A210-BE5F-0798-A48978661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129" r="6129"/>
          <a:stretch/>
        </p:blipFill>
        <p:spPr>
          <a:xfrm>
            <a:off x="4151172" y="1"/>
            <a:ext cx="8044001" cy="68756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DED5DF-4B3B-246B-2A36-B53AD0A70D91}"/>
              </a:ext>
            </a:extLst>
          </p:cNvPr>
          <p:cNvSpPr/>
          <p:nvPr userDrawn="1"/>
        </p:nvSpPr>
        <p:spPr>
          <a:xfrm flipH="1" flipV="1">
            <a:off x="3968869" y="-2868"/>
            <a:ext cx="8226304" cy="4056261"/>
          </a:xfrm>
          <a:prstGeom prst="roundRect">
            <a:avLst>
              <a:gd name="adj" fmla="val 0"/>
            </a:avLst>
          </a:prstGeom>
          <a:gradFill flip="none" rotWithShape="1">
            <a:gsLst>
              <a:gs pos="12000">
                <a:sysClr val="window" lastClr="FFFFFF">
                  <a:lumMod val="100000"/>
                </a:sysClr>
              </a:gs>
              <a:gs pos="100000">
                <a:sysClr val="window" lastClr="FFFFFF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5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679569F-E79C-9382-9B85-6C6AA144BE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0154" y="-18260"/>
            <a:ext cx="3128593" cy="3044702"/>
          </a:xfrm>
          <a:prstGeom prst="rect">
            <a:avLst/>
          </a:prstGeom>
        </p:spPr>
      </p:pic>
      <p:grpSp>
        <p:nvGrpSpPr>
          <p:cNvPr id="17" name="Graphic 21">
            <a:extLst>
              <a:ext uri="{FF2B5EF4-FFF2-40B4-BE49-F238E27FC236}">
                <a16:creationId xmlns:a16="http://schemas.microsoft.com/office/drawing/2014/main" id="{2A924769-578F-7714-233C-7D538092259D}"/>
              </a:ext>
            </a:extLst>
          </p:cNvPr>
          <p:cNvGrpSpPr/>
          <p:nvPr/>
        </p:nvGrpSpPr>
        <p:grpSpPr>
          <a:xfrm>
            <a:off x="6251574" y="5568414"/>
            <a:ext cx="6986194" cy="1245164"/>
            <a:chOff x="7732905" y="278371"/>
            <a:chExt cx="3910202" cy="696944"/>
          </a:xfrm>
          <a:solidFill>
            <a:srgbClr val="FFF0C2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9E2AA4-BE79-0380-B1F3-AEC66F95C2BA}"/>
                </a:ext>
              </a:extLst>
            </p:cNvPr>
            <p:cNvSpPr/>
            <p:nvPr/>
          </p:nvSpPr>
          <p:spPr>
            <a:xfrm>
              <a:off x="7732905" y="278371"/>
              <a:ext cx="3910202" cy="696944"/>
            </a:xfrm>
            <a:custGeom>
              <a:avLst/>
              <a:gdLst>
                <a:gd name="connsiteX0" fmla="*/ 58579 w 3910202"/>
                <a:gd name="connsiteY0" fmla="*/ 579882 h 696944"/>
                <a:gd name="connsiteX1" fmla="*/ 158782 w 3910202"/>
                <a:gd name="connsiteY1" fmla="*/ 579882 h 696944"/>
                <a:gd name="connsiteX2" fmla="*/ 156972 w 3910202"/>
                <a:gd name="connsiteY2" fmla="*/ 557689 h 696944"/>
                <a:gd name="connsiteX3" fmla="*/ 296418 w 3910202"/>
                <a:gd name="connsiteY3" fmla="*/ 418243 h 696944"/>
                <a:gd name="connsiteX4" fmla="*/ 373380 w 3910202"/>
                <a:gd name="connsiteY4" fmla="*/ 441389 h 696944"/>
                <a:gd name="connsiteX5" fmla="*/ 455771 w 3910202"/>
                <a:gd name="connsiteY5" fmla="*/ 378428 h 696944"/>
                <a:gd name="connsiteX6" fmla="*/ 491585 w 3910202"/>
                <a:gd name="connsiteY6" fmla="*/ 386239 h 696944"/>
                <a:gd name="connsiteX7" fmla="*/ 734568 w 3910202"/>
                <a:gd name="connsiteY7" fmla="*/ 196310 h 696944"/>
                <a:gd name="connsiteX8" fmla="*/ 941832 w 3910202"/>
                <a:gd name="connsiteY8" fmla="*/ 306229 h 696944"/>
                <a:gd name="connsiteX9" fmla="*/ 1043273 w 3910202"/>
                <a:gd name="connsiteY9" fmla="*/ 261747 h 696944"/>
                <a:gd name="connsiteX10" fmla="*/ 1144048 w 3910202"/>
                <a:gd name="connsiteY10" fmla="*/ 305467 h 696944"/>
                <a:gd name="connsiteX11" fmla="*/ 1489901 w 3910202"/>
                <a:gd name="connsiteY11" fmla="*/ 0 h 696944"/>
                <a:gd name="connsiteX12" fmla="*/ 1838420 w 3910202"/>
                <a:gd name="connsiteY12" fmla="*/ 348520 h 696944"/>
                <a:gd name="connsiteX13" fmla="*/ 1837658 w 3910202"/>
                <a:gd name="connsiteY13" fmla="*/ 371094 h 696944"/>
                <a:gd name="connsiteX14" fmla="*/ 1838706 w 3910202"/>
                <a:gd name="connsiteY14" fmla="*/ 370904 h 696944"/>
                <a:gd name="connsiteX15" fmla="*/ 1953578 w 3910202"/>
                <a:gd name="connsiteY15" fmla="*/ 264605 h 696944"/>
                <a:gd name="connsiteX16" fmla="*/ 2068830 w 3910202"/>
                <a:gd name="connsiteY16" fmla="*/ 379857 h 696944"/>
                <a:gd name="connsiteX17" fmla="*/ 2066639 w 3910202"/>
                <a:gd name="connsiteY17" fmla="*/ 402050 h 696944"/>
                <a:gd name="connsiteX18" fmla="*/ 2090166 w 3910202"/>
                <a:gd name="connsiteY18" fmla="*/ 398336 h 696944"/>
                <a:gd name="connsiteX19" fmla="*/ 2165604 w 3910202"/>
                <a:gd name="connsiteY19" fmla="*/ 473774 h 696944"/>
                <a:gd name="connsiteX20" fmla="*/ 2162556 w 3910202"/>
                <a:gd name="connsiteY20" fmla="*/ 495110 h 696944"/>
                <a:gd name="connsiteX21" fmla="*/ 2324957 w 3910202"/>
                <a:gd name="connsiteY21" fmla="*/ 495110 h 696944"/>
                <a:gd name="connsiteX22" fmla="*/ 2322100 w 3910202"/>
                <a:gd name="connsiteY22" fmla="*/ 475202 h 696944"/>
                <a:gd name="connsiteX23" fmla="*/ 2373344 w 3910202"/>
                <a:gd name="connsiteY23" fmla="*/ 406908 h 696944"/>
                <a:gd name="connsiteX24" fmla="*/ 2470023 w 3910202"/>
                <a:gd name="connsiteY24" fmla="*/ 313087 h 696944"/>
                <a:gd name="connsiteX25" fmla="*/ 2528126 w 3910202"/>
                <a:gd name="connsiteY25" fmla="*/ 332423 h 696944"/>
                <a:gd name="connsiteX26" fmla="*/ 2656428 w 3910202"/>
                <a:gd name="connsiteY26" fmla="*/ 270415 h 696944"/>
                <a:gd name="connsiteX27" fmla="*/ 2673572 w 3910202"/>
                <a:gd name="connsiteY27" fmla="*/ 271272 h 696944"/>
                <a:gd name="connsiteX28" fmla="*/ 2983611 w 3910202"/>
                <a:gd name="connsiteY28" fmla="*/ 45625 h 696944"/>
                <a:gd name="connsiteX29" fmla="*/ 3293364 w 3910202"/>
                <a:gd name="connsiteY29" fmla="*/ 270415 h 696944"/>
                <a:gd name="connsiteX30" fmla="*/ 3312224 w 3910202"/>
                <a:gd name="connsiteY30" fmla="*/ 268891 h 696944"/>
                <a:gd name="connsiteX31" fmla="*/ 3426333 w 3910202"/>
                <a:gd name="connsiteY31" fmla="*/ 352901 h 696944"/>
                <a:gd name="connsiteX32" fmla="*/ 3461576 w 3910202"/>
                <a:gd name="connsiteY32" fmla="*/ 348520 h 696944"/>
                <a:gd name="connsiteX33" fmla="*/ 3601117 w 3910202"/>
                <a:gd name="connsiteY33" fmla="*/ 458057 h 696944"/>
                <a:gd name="connsiteX34" fmla="*/ 3605213 w 3910202"/>
                <a:gd name="connsiteY34" fmla="*/ 458057 h 696944"/>
                <a:gd name="connsiteX35" fmla="*/ 3605213 w 3910202"/>
                <a:gd name="connsiteY35" fmla="*/ 461486 h 696944"/>
                <a:gd name="connsiteX36" fmla="*/ 3633692 w 3910202"/>
                <a:gd name="connsiteY36" fmla="*/ 458057 h 696944"/>
                <a:gd name="connsiteX37" fmla="*/ 3753136 w 3910202"/>
                <a:gd name="connsiteY37" fmla="*/ 577501 h 696944"/>
                <a:gd name="connsiteX38" fmla="*/ 3753136 w 3910202"/>
                <a:gd name="connsiteY38" fmla="*/ 579787 h 696944"/>
                <a:gd name="connsiteX39" fmla="*/ 3851624 w 3910202"/>
                <a:gd name="connsiteY39" fmla="*/ 579787 h 696944"/>
                <a:gd name="connsiteX40" fmla="*/ 3910203 w 3910202"/>
                <a:gd name="connsiteY40" fmla="*/ 638365 h 696944"/>
                <a:gd name="connsiteX41" fmla="*/ 3910203 w 3910202"/>
                <a:gd name="connsiteY41" fmla="*/ 638365 h 696944"/>
                <a:gd name="connsiteX42" fmla="*/ 3851624 w 3910202"/>
                <a:gd name="connsiteY42" fmla="*/ 696944 h 696944"/>
                <a:gd name="connsiteX43" fmla="*/ 58579 w 3910202"/>
                <a:gd name="connsiteY43" fmla="*/ 696944 h 696944"/>
                <a:gd name="connsiteX44" fmla="*/ 0 w 3910202"/>
                <a:gd name="connsiteY44" fmla="*/ 638365 h 696944"/>
                <a:gd name="connsiteX45" fmla="*/ 0 w 3910202"/>
                <a:gd name="connsiteY45" fmla="*/ 638365 h 696944"/>
                <a:gd name="connsiteX46" fmla="*/ 58579 w 3910202"/>
                <a:gd name="connsiteY46" fmla="*/ 579787 h 69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10202" h="696944">
                  <a:moveTo>
                    <a:pt x="58579" y="579882"/>
                  </a:moveTo>
                  <a:lnTo>
                    <a:pt x="158782" y="579882"/>
                  </a:lnTo>
                  <a:cubicBezTo>
                    <a:pt x="157639" y="572643"/>
                    <a:pt x="156972" y="565214"/>
                    <a:pt x="156972" y="557689"/>
                  </a:cubicBezTo>
                  <a:cubicBezTo>
                    <a:pt x="156972" y="480727"/>
                    <a:pt x="219361" y="418243"/>
                    <a:pt x="296418" y="418243"/>
                  </a:cubicBezTo>
                  <a:cubicBezTo>
                    <a:pt x="324898" y="418243"/>
                    <a:pt x="351282" y="426815"/>
                    <a:pt x="373380" y="441389"/>
                  </a:cubicBezTo>
                  <a:cubicBezTo>
                    <a:pt x="383191" y="405098"/>
                    <a:pt x="416338" y="378428"/>
                    <a:pt x="455771" y="378428"/>
                  </a:cubicBezTo>
                  <a:cubicBezTo>
                    <a:pt x="468535" y="378428"/>
                    <a:pt x="480727" y="381286"/>
                    <a:pt x="491585" y="386239"/>
                  </a:cubicBezTo>
                  <a:cubicBezTo>
                    <a:pt x="518636" y="277178"/>
                    <a:pt x="617125" y="196310"/>
                    <a:pt x="734568" y="196310"/>
                  </a:cubicBezTo>
                  <a:cubicBezTo>
                    <a:pt x="820769" y="196310"/>
                    <a:pt x="896779" y="239840"/>
                    <a:pt x="941832" y="306229"/>
                  </a:cubicBezTo>
                  <a:cubicBezTo>
                    <a:pt x="967073" y="278892"/>
                    <a:pt x="1003173" y="261747"/>
                    <a:pt x="1043273" y="261747"/>
                  </a:cubicBezTo>
                  <a:cubicBezTo>
                    <a:pt x="1083374" y="261747"/>
                    <a:pt x="1118902" y="278606"/>
                    <a:pt x="1144048" y="305467"/>
                  </a:cubicBezTo>
                  <a:cubicBezTo>
                    <a:pt x="1165193" y="133350"/>
                    <a:pt x="1311974" y="0"/>
                    <a:pt x="1489901" y="0"/>
                  </a:cubicBezTo>
                  <a:cubicBezTo>
                    <a:pt x="1682401" y="0"/>
                    <a:pt x="1838420" y="156019"/>
                    <a:pt x="1838420" y="348520"/>
                  </a:cubicBezTo>
                  <a:cubicBezTo>
                    <a:pt x="1838420" y="356045"/>
                    <a:pt x="1838135" y="363569"/>
                    <a:pt x="1837658" y="371094"/>
                  </a:cubicBezTo>
                  <a:lnTo>
                    <a:pt x="1838706" y="370904"/>
                  </a:lnTo>
                  <a:cubicBezTo>
                    <a:pt x="1843278" y="311468"/>
                    <a:pt x="1892999" y="264605"/>
                    <a:pt x="1953578" y="264605"/>
                  </a:cubicBezTo>
                  <a:cubicBezTo>
                    <a:pt x="2017205" y="264605"/>
                    <a:pt x="2068830" y="316230"/>
                    <a:pt x="2068830" y="379857"/>
                  </a:cubicBezTo>
                  <a:cubicBezTo>
                    <a:pt x="2068830" y="387477"/>
                    <a:pt x="2068068" y="394907"/>
                    <a:pt x="2066639" y="402050"/>
                  </a:cubicBezTo>
                  <a:cubicBezTo>
                    <a:pt x="2074069" y="399669"/>
                    <a:pt x="2081879" y="398336"/>
                    <a:pt x="2090166" y="398336"/>
                  </a:cubicBezTo>
                  <a:cubicBezTo>
                    <a:pt x="2131790" y="398336"/>
                    <a:pt x="2165604" y="432054"/>
                    <a:pt x="2165604" y="473774"/>
                  </a:cubicBezTo>
                  <a:cubicBezTo>
                    <a:pt x="2165604" y="481203"/>
                    <a:pt x="2164556" y="488347"/>
                    <a:pt x="2162556" y="495110"/>
                  </a:cubicBezTo>
                  <a:lnTo>
                    <a:pt x="2324957" y="495110"/>
                  </a:lnTo>
                  <a:cubicBezTo>
                    <a:pt x="2323148" y="488823"/>
                    <a:pt x="2322100" y="482060"/>
                    <a:pt x="2322100" y="475202"/>
                  </a:cubicBezTo>
                  <a:cubicBezTo>
                    <a:pt x="2322100" y="442817"/>
                    <a:pt x="2343722" y="415481"/>
                    <a:pt x="2373344" y="406908"/>
                  </a:cubicBezTo>
                  <a:cubicBezTo>
                    <a:pt x="2374868" y="354806"/>
                    <a:pt x="2417540" y="313087"/>
                    <a:pt x="2470023" y="313087"/>
                  </a:cubicBezTo>
                  <a:cubicBezTo>
                    <a:pt x="2491835" y="313087"/>
                    <a:pt x="2511933" y="320326"/>
                    <a:pt x="2528126" y="332423"/>
                  </a:cubicBezTo>
                  <a:cubicBezTo>
                    <a:pt x="2558129" y="294608"/>
                    <a:pt x="2604421" y="270415"/>
                    <a:pt x="2656428" y="270415"/>
                  </a:cubicBezTo>
                  <a:cubicBezTo>
                    <a:pt x="2662238" y="270415"/>
                    <a:pt x="2667953" y="270701"/>
                    <a:pt x="2673572" y="271272"/>
                  </a:cubicBezTo>
                  <a:cubicBezTo>
                    <a:pt x="2715768" y="140303"/>
                    <a:pt x="2838641" y="45625"/>
                    <a:pt x="2983611" y="45625"/>
                  </a:cubicBezTo>
                  <a:cubicBezTo>
                    <a:pt x="3128582" y="45625"/>
                    <a:pt x="3250883" y="139922"/>
                    <a:pt x="3293364" y="270415"/>
                  </a:cubicBezTo>
                  <a:cubicBezTo>
                    <a:pt x="3299460" y="269462"/>
                    <a:pt x="3305747" y="268891"/>
                    <a:pt x="3312224" y="268891"/>
                  </a:cubicBezTo>
                  <a:cubicBezTo>
                    <a:pt x="3365849" y="268891"/>
                    <a:pt x="3411284" y="304229"/>
                    <a:pt x="3426333" y="352901"/>
                  </a:cubicBezTo>
                  <a:cubicBezTo>
                    <a:pt x="3437573" y="350044"/>
                    <a:pt x="3449384" y="348520"/>
                    <a:pt x="3461576" y="348520"/>
                  </a:cubicBezTo>
                  <a:cubicBezTo>
                    <a:pt x="3529203" y="348520"/>
                    <a:pt x="3585782" y="395192"/>
                    <a:pt x="3601117" y="458057"/>
                  </a:cubicBezTo>
                  <a:lnTo>
                    <a:pt x="3605213" y="458057"/>
                  </a:lnTo>
                  <a:lnTo>
                    <a:pt x="3605213" y="461486"/>
                  </a:lnTo>
                  <a:cubicBezTo>
                    <a:pt x="3614357" y="459296"/>
                    <a:pt x="3623882" y="458057"/>
                    <a:pt x="3633692" y="458057"/>
                  </a:cubicBezTo>
                  <a:cubicBezTo>
                    <a:pt x="3699701" y="458057"/>
                    <a:pt x="3753136" y="511588"/>
                    <a:pt x="3753136" y="577501"/>
                  </a:cubicBezTo>
                  <a:cubicBezTo>
                    <a:pt x="3753136" y="578263"/>
                    <a:pt x="3753136" y="579025"/>
                    <a:pt x="3753136" y="579787"/>
                  </a:cubicBezTo>
                  <a:lnTo>
                    <a:pt x="3851624" y="579787"/>
                  </a:lnTo>
                  <a:cubicBezTo>
                    <a:pt x="3883819" y="579787"/>
                    <a:pt x="3910203" y="606171"/>
                    <a:pt x="3910203" y="638365"/>
                  </a:cubicBezTo>
                  <a:lnTo>
                    <a:pt x="3910203" y="638365"/>
                  </a:lnTo>
                  <a:cubicBezTo>
                    <a:pt x="3910203" y="670560"/>
                    <a:pt x="3883819" y="696944"/>
                    <a:pt x="3851624" y="696944"/>
                  </a:cubicBezTo>
                  <a:lnTo>
                    <a:pt x="58579" y="696944"/>
                  </a:lnTo>
                  <a:cubicBezTo>
                    <a:pt x="26384" y="696944"/>
                    <a:pt x="0" y="670560"/>
                    <a:pt x="0" y="638365"/>
                  </a:cubicBezTo>
                  <a:lnTo>
                    <a:pt x="0" y="638365"/>
                  </a:lnTo>
                  <a:cubicBezTo>
                    <a:pt x="0" y="606171"/>
                    <a:pt x="26384" y="579787"/>
                    <a:pt x="58579" y="579787"/>
                  </a:cubicBezTo>
                  <a:close/>
                </a:path>
              </a:pathLst>
            </a:custGeom>
            <a:gradFill>
              <a:gsLst>
                <a:gs pos="12000">
                  <a:srgbClr val="FFD966"/>
                </a:gs>
                <a:gs pos="51000">
                  <a:srgbClr val="FFF0C2"/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1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11DD2E-0C0B-5873-2252-F5A407792750}"/>
                </a:ext>
              </a:extLst>
            </p:cNvPr>
            <p:cNvSpPr/>
            <p:nvPr/>
          </p:nvSpPr>
          <p:spPr>
            <a:xfrm>
              <a:off x="10289758" y="436779"/>
              <a:ext cx="82486" cy="81343"/>
            </a:xfrm>
            <a:custGeom>
              <a:avLst/>
              <a:gdLst>
                <a:gd name="connsiteX0" fmla="*/ 40672 w 82486"/>
                <a:gd name="connsiteY0" fmla="*/ 0 h 81343"/>
                <a:gd name="connsiteX1" fmla="*/ 41815 w 82486"/>
                <a:gd name="connsiteY1" fmla="*/ 0 h 81343"/>
                <a:gd name="connsiteX2" fmla="*/ 82487 w 82486"/>
                <a:gd name="connsiteY2" fmla="*/ 40672 h 81343"/>
                <a:gd name="connsiteX3" fmla="*/ 82487 w 82486"/>
                <a:gd name="connsiteY3" fmla="*/ 40672 h 81343"/>
                <a:gd name="connsiteX4" fmla="*/ 41815 w 82486"/>
                <a:gd name="connsiteY4" fmla="*/ 81344 h 81343"/>
                <a:gd name="connsiteX5" fmla="*/ 40672 w 82486"/>
                <a:gd name="connsiteY5" fmla="*/ 81344 h 81343"/>
                <a:gd name="connsiteX6" fmla="*/ 0 w 82486"/>
                <a:gd name="connsiteY6" fmla="*/ 40672 h 81343"/>
                <a:gd name="connsiteX7" fmla="*/ 0 w 82486"/>
                <a:gd name="connsiteY7" fmla="*/ 40672 h 81343"/>
                <a:gd name="connsiteX8" fmla="*/ 40672 w 82486"/>
                <a:gd name="connsiteY8" fmla="*/ 0 h 8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486" h="81343">
                  <a:moveTo>
                    <a:pt x="40672" y="0"/>
                  </a:moveTo>
                  <a:lnTo>
                    <a:pt x="41815" y="0"/>
                  </a:lnTo>
                  <a:cubicBezTo>
                    <a:pt x="64198" y="0"/>
                    <a:pt x="82487" y="18288"/>
                    <a:pt x="82487" y="40672"/>
                  </a:cubicBezTo>
                  <a:lnTo>
                    <a:pt x="82487" y="40672"/>
                  </a:lnTo>
                  <a:cubicBezTo>
                    <a:pt x="82487" y="63056"/>
                    <a:pt x="64198" y="81344"/>
                    <a:pt x="41815" y="81344"/>
                  </a:cubicBezTo>
                  <a:lnTo>
                    <a:pt x="40672" y="81344"/>
                  </a:lnTo>
                  <a:cubicBezTo>
                    <a:pt x="18288" y="81344"/>
                    <a:pt x="0" y="63056"/>
                    <a:pt x="0" y="40672"/>
                  </a:cubicBezTo>
                  <a:lnTo>
                    <a:pt x="0" y="40672"/>
                  </a:lnTo>
                  <a:cubicBezTo>
                    <a:pt x="0" y="18288"/>
                    <a:pt x="18288" y="0"/>
                    <a:pt x="406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210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536F401-14F4-671C-4C1B-83CF02CD682F}"/>
              </a:ext>
            </a:extLst>
          </p:cNvPr>
          <p:cNvSpPr/>
          <p:nvPr/>
        </p:nvSpPr>
        <p:spPr>
          <a:xfrm>
            <a:off x="6877724" y="6002485"/>
            <a:ext cx="5668837" cy="1149695"/>
          </a:xfrm>
          <a:custGeom>
            <a:avLst/>
            <a:gdLst>
              <a:gd name="connsiteX0" fmla="*/ 1956721 w 3172872"/>
              <a:gd name="connsiteY0" fmla="*/ 359093 h 643508"/>
              <a:gd name="connsiteX1" fmla="*/ 1911477 w 3172872"/>
              <a:gd name="connsiteY1" fmla="*/ 419386 h 643508"/>
              <a:gd name="connsiteX2" fmla="*/ 1913954 w 3172872"/>
              <a:gd name="connsiteY2" fmla="*/ 437007 h 643508"/>
              <a:gd name="connsiteX3" fmla="*/ 1770602 w 3172872"/>
              <a:gd name="connsiteY3" fmla="*/ 437007 h 643508"/>
              <a:gd name="connsiteX4" fmla="*/ 1773269 w 3172872"/>
              <a:gd name="connsiteY4" fmla="*/ 418147 h 643508"/>
              <a:gd name="connsiteX5" fmla="*/ 1706689 w 3172872"/>
              <a:gd name="connsiteY5" fmla="*/ 351568 h 643508"/>
              <a:gd name="connsiteX6" fmla="*/ 1685925 w 3172872"/>
              <a:gd name="connsiteY6" fmla="*/ 354902 h 643508"/>
              <a:gd name="connsiteX7" fmla="*/ 1687830 w 3172872"/>
              <a:gd name="connsiteY7" fmla="*/ 335280 h 643508"/>
              <a:gd name="connsiteX8" fmla="*/ 1586103 w 3172872"/>
              <a:gd name="connsiteY8" fmla="*/ 233553 h 643508"/>
              <a:gd name="connsiteX9" fmla="*/ 1484662 w 3172872"/>
              <a:gd name="connsiteY9" fmla="*/ 327374 h 643508"/>
              <a:gd name="connsiteX10" fmla="*/ 1483709 w 3172872"/>
              <a:gd name="connsiteY10" fmla="*/ 327565 h 643508"/>
              <a:gd name="connsiteX11" fmla="*/ 1484376 w 3172872"/>
              <a:gd name="connsiteY11" fmla="*/ 307658 h 643508"/>
              <a:gd name="connsiteX12" fmla="*/ 1440942 w 3172872"/>
              <a:gd name="connsiteY12" fmla="*/ 150019 h 643508"/>
              <a:gd name="connsiteX13" fmla="*/ 1438942 w 3172872"/>
              <a:gd name="connsiteY13" fmla="*/ 164402 h 643508"/>
              <a:gd name="connsiteX14" fmla="*/ 1437894 w 3172872"/>
              <a:gd name="connsiteY14" fmla="*/ 164592 h 643508"/>
              <a:gd name="connsiteX15" fmla="*/ 1438561 w 3172872"/>
              <a:gd name="connsiteY15" fmla="*/ 146113 h 643508"/>
              <a:gd name="connsiteX16" fmla="*/ 1176718 w 3172872"/>
              <a:gd name="connsiteY16" fmla="*/ 0 h 643508"/>
              <a:gd name="connsiteX17" fmla="*/ 871347 w 3172872"/>
              <a:gd name="connsiteY17" fmla="*/ 269748 h 643508"/>
              <a:gd name="connsiteX18" fmla="*/ 782384 w 3172872"/>
              <a:gd name="connsiteY18" fmla="*/ 231077 h 643508"/>
              <a:gd name="connsiteX19" fmla="*/ 692849 w 3172872"/>
              <a:gd name="connsiteY19" fmla="*/ 270320 h 643508"/>
              <a:gd name="connsiteX20" fmla="*/ 509873 w 3172872"/>
              <a:gd name="connsiteY20" fmla="*/ 173355 h 643508"/>
              <a:gd name="connsiteX21" fmla="*/ 295370 w 3172872"/>
              <a:gd name="connsiteY21" fmla="*/ 340995 h 643508"/>
              <a:gd name="connsiteX22" fmla="*/ 263747 w 3172872"/>
              <a:gd name="connsiteY22" fmla="*/ 334042 h 643508"/>
              <a:gd name="connsiteX23" fmla="*/ 190976 w 3172872"/>
              <a:gd name="connsiteY23" fmla="*/ 389668 h 643508"/>
              <a:gd name="connsiteX24" fmla="*/ 123063 w 3172872"/>
              <a:gd name="connsiteY24" fmla="*/ 369189 h 643508"/>
              <a:gd name="connsiteX25" fmla="*/ 0 w 3172872"/>
              <a:gd name="connsiteY25" fmla="*/ 490442 h 643508"/>
              <a:gd name="connsiteX26" fmla="*/ 1190625 w 3172872"/>
              <a:gd name="connsiteY26" fmla="*/ 490442 h 643508"/>
              <a:gd name="connsiteX27" fmla="*/ 1216914 w 3172872"/>
              <a:gd name="connsiteY27" fmla="*/ 516731 h 643508"/>
              <a:gd name="connsiteX28" fmla="*/ 1190625 w 3172872"/>
              <a:gd name="connsiteY28" fmla="*/ 543020 h 643508"/>
              <a:gd name="connsiteX29" fmla="*/ 1117664 w 3172872"/>
              <a:gd name="connsiteY29" fmla="*/ 543020 h 643508"/>
              <a:gd name="connsiteX30" fmla="*/ 1067467 w 3172872"/>
              <a:gd name="connsiteY30" fmla="*/ 593217 h 643508"/>
              <a:gd name="connsiteX31" fmla="*/ 1067467 w 3172872"/>
              <a:gd name="connsiteY31" fmla="*/ 593217 h 643508"/>
              <a:gd name="connsiteX32" fmla="*/ 1117664 w 3172872"/>
              <a:gd name="connsiteY32" fmla="*/ 643414 h 643508"/>
              <a:gd name="connsiteX33" fmla="*/ 2929033 w 3172872"/>
              <a:gd name="connsiteY33" fmla="*/ 643414 h 643508"/>
              <a:gd name="connsiteX34" fmla="*/ 2979230 w 3172872"/>
              <a:gd name="connsiteY34" fmla="*/ 593217 h 643508"/>
              <a:gd name="connsiteX35" fmla="*/ 2979230 w 3172872"/>
              <a:gd name="connsiteY35" fmla="*/ 593217 h 643508"/>
              <a:gd name="connsiteX36" fmla="*/ 2929033 w 3172872"/>
              <a:gd name="connsiteY36" fmla="*/ 543020 h 643508"/>
              <a:gd name="connsiteX37" fmla="*/ 2826353 w 3172872"/>
              <a:gd name="connsiteY37" fmla="*/ 543020 h 643508"/>
              <a:gd name="connsiteX38" fmla="*/ 2800064 w 3172872"/>
              <a:gd name="connsiteY38" fmla="*/ 516731 h 643508"/>
              <a:gd name="connsiteX39" fmla="*/ 2826353 w 3172872"/>
              <a:gd name="connsiteY39" fmla="*/ 490442 h 643508"/>
              <a:gd name="connsiteX40" fmla="*/ 3172873 w 3172872"/>
              <a:gd name="connsiteY40" fmla="*/ 490442 h 643508"/>
              <a:gd name="connsiteX41" fmla="*/ 3069146 w 3172872"/>
              <a:gd name="connsiteY41" fmla="*/ 404336 h 643508"/>
              <a:gd name="connsiteX42" fmla="*/ 3043999 w 3172872"/>
              <a:gd name="connsiteY42" fmla="*/ 407384 h 643508"/>
              <a:gd name="connsiteX43" fmla="*/ 3043999 w 3172872"/>
              <a:gd name="connsiteY43" fmla="*/ 404336 h 643508"/>
              <a:gd name="connsiteX44" fmla="*/ 3040380 w 3172872"/>
              <a:gd name="connsiteY44" fmla="*/ 404336 h 643508"/>
              <a:gd name="connsiteX45" fmla="*/ 2917127 w 3172872"/>
              <a:gd name="connsiteY45" fmla="*/ 307658 h 643508"/>
              <a:gd name="connsiteX46" fmla="*/ 2885980 w 3172872"/>
              <a:gd name="connsiteY46" fmla="*/ 311468 h 643508"/>
              <a:gd name="connsiteX47" fmla="*/ 2785205 w 3172872"/>
              <a:gd name="connsiteY47" fmla="*/ 237268 h 643508"/>
              <a:gd name="connsiteX48" fmla="*/ 2768632 w 3172872"/>
              <a:gd name="connsiteY48" fmla="*/ 238601 h 643508"/>
              <a:gd name="connsiteX49" fmla="*/ 2495169 w 3172872"/>
              <a:gd name="connsiteY49" fmla="*/ 40100 h 643508"/>
              <a:gd name="connsiteX50" fmla="*/ 2221421 w 3172872"/>
              <a:gd name="connsiteY50" fmla="*/ 239268 h 643508"/>
              <a:gd name="connsiteX51" fmla="*/ 2206276 w 3172872"/>
              <a:gd name="connsiteY51" fmla="*/ 238506 h 643508"/>
              <a:gd name="connsiteX52" fmla="*/ 2093023 w 3172872"/>
              <a:gd name="connsiteY52" fmla="*/ 293275 h 643508"/>
              <a:gd name="connsiteX53" fmla="*/ 2041779 w 3172872"/>
              <a:gd name="connsiteY53" fmla="*/ 276225 h 643508"/>
              <a:gd name="connsiteX54" fmla="*/ 1956435 w 3172872"/>
              <a:gd name="connsiteY54" fmla="*/ 359093 h 643508"/>
              <a:gd name="connsiteX55" fmla="*/ 1956435 w 3172872"/>
              <a:gd name="connsiteY55" fmla="*/ 359093 h 643508"/>
              <a:gd name="connsiteX56" fmla="*/ 955643 w 3172872"/>
              <a:gd name="connsiteY56" fmla="*/ 543116 h 643508"/>
              <a:gd name="connsiteX57" fmla="*/ 1005840 w 3172872"/>
              <a:gd name="connsiteY57" fmla="*/ 593312 h 643508"/>
              <a:gd name="connsiteX58" fmla="*/ 1005840 w 3172872"/>
              <a:gd name="connsiteY58" fmla="*/ 593312 h 643508"/>
              <a:gd name="connsiteX59" fmla="*/ 955643 w 3172872"/>
              <a:gd name="connsiteY59" fmla="*/ 643509 h 643508"/>
              <a:gd name="connsiteX60" fmla="*/ 954310 w 3172872"/>
              <a:gd name="connsiteY60" fmla="*/ 643509 h 643508"/>
              <a:gd name="connsiteX61" fmla="*/ 904113 w 3172872"/>
              <a:gd name="connsiteY61" fmla="*/ 593312 h 643508"/>
              <a:gd name="connsiteX62" fmla="*/ 904113 w 3172872"/>
              <a:gd name="connsiteY62" fmla="*/ 593312 h 643508"/>
              <a:gd name="connsiteX63" fmla="*/ 954310 w 3172872"/>
              <a:gd name="connsiteY63" fmla="*/ 543116 h 643508"/>
              <a:gd name="connsiteX64" fmla="*/ 955643 w 3172872"/>
              <a:gd name="connsiteY64" fmla="*/ 543116 h 64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172872" h="643508">
                <a:moveTo>
                  <a:pt x="1956721" y="359093"/>
                </a:moveTo>
                <a:cubicBezTo>
                  <a:pt x="1930527" y="366712"/>
                  <a:pt x="1911477" y="390811"/>
                  <a:pt x="1911477" y="419386"/>
                </a:cubicBezTo>
                <a:cubicBezTo>
                  <a:pt x="1911477" y="425482"/>
                  <a:pt x="1912334" y="431387"/>
                  <a:pt x="1913954" y="437007"/>
                </a:cubicBezTo>
                <a:lnTo>
                  <a:pt x="1770602" y="437007"/>
                </a:lnTo>
                <a:cubicBezTo>
                  <a:pt x="1772317" y="431006"/>
                  <a:pt x="1773269" y="424720"/>
                  <a:pt x="1773269" y="418147"/>
                </a:cubicBezTo>
                <a:cubicBezTo>
                  <a:pt x="1773269" y="381381"/>
                  <a:pt x="1743456" y="351568"/>
                  <a:pt x="1706689" y="351568"/>
                </a:cubicBezTo>
                <a:cubicBezTo>
                  <a:pt x="1699451" y="351568"/>
                  <a:pt x="1692497" y="352711"/>
                  <a:pt x="1685925" y="354902"/>
                </a:cubicBezTo>
                <a:cubicBezTo>
                  <a:pt x="1687163" y="348520"/>
                  <a:pt x="1687830" y="342043"/>
                  <a:pt x="1687830" y="335280"/>
                </a:cubicBezTo>
                <a:cubicBezTo>
                  <a:pt x="1687830" y="279083"/>
                  <a:pt x="1642301" y="233553"/>
                  <a:pt x="1586103" y="233553"/>
                </a:cubicBezTo>
                <a:cubicBezTo>
                  <a:pt x="1529906" y="233553"/>
                  <a:pt x="1488662" y="274892"/>
                  <a:pt x="1484662" y="327374"/>
                </a:cubicBezTo>
                <a:lnTo>
                  <a:pt x="1483709" y="327565"/>
                </a:lnTo>
                <a:cubicBezTo>
                  <a:pt x="1484090" y="320993"/>
                  <a:pt x="1484376" y="314325"/>
                  <a:pt x="1484376" y="307658"/>
                </a:cubicBezTo>
                <a:cubicBezTo>
                  <a:pt x="1484376" y="250031"/>
                  <a:pt x="1468564" y="196120"/>
                  <a:pt x="1440942" y="150019"/>
                </a:cubicBezTo>
                <a:cubicBezTo>
                  <a:pt x="1439989" y="154686"/>
                  <a:pt x="1439323" y="159544"/>
                  <a:pt x="1438942" y="164402"/>
                </a:cubicBezTo>
                <a:lnTo>
                  <a:pt x="1437894" y="164592"/>
                </a:lnTo>
                <a:cubicBezTo>
                  <a:pt x="1438275" y="158496"/>
                  <a:pt x="1438561" y="152305"/>
                  <a:pt x="1438561" y="146113"/>
                </a:cubicBezTo>
                <a:cubicBezTo>
                  <a:pt x="1384364" y="58483"/>
                  <a:pt x="1287304" y="0"/>
                  <a:pt x="1176718" y="0"/>
                </a:cubicBezTo>
                <a:cubicBezTo>
                  <a:pt x="1019651" y="0"/>
                  <a:pt x="890111" y="117729"/>
                  <a:pt x="871347" y="269748"/>
                </a:cubicBezTo>
                <a:cubicBezTo>
                  <a:pt x="849154" y="245935"/>
                  <a:pt x="817436" y="231077"/>
                  <a:pt x="782384" y="231077"/>
                </a:cubicBezTo>
                <a:cubicBezTo>
                  <a:pt x="747332" y="231077"/>
                  <a:pt x="715137" y="246221"/>
                  <a:pt x="692849" y="270320"/>
                </a:cubicBezTo>
                <a:cubicBezTo>
                  <a:pt x="653129" y="211741"/>
                  <a:pt x="585978" y="173355"/>
                  <a:pt x="509873" y="173355"/>
                </a:cubicBezTo>
                <a:cubicBezTo>
                  <a:pt x="406241" y="173355"/>
                  <a:pt x="319183" y="244697"/>
                  <a:pt x="295370" y="340995"/>
                </a:cubicBezTo>
                <a:cubicBezTo>
                  <a:pt x="285750" y="336518"/>
                  <a:pt x="275082" y="334042"/>
                  <a:pt x="263747" y="334042"/>
                </a:cubicBezTo>
                <a:cubicBezTo>
                  <a:pt x="228981" y="334042"/>
                  <a:pt x="199739" y="357569"/>
                  <a:pt x="190976" y="389668"/>
                </a:cubicBezTo>
                <a:cubicBezTo>
                  <a:pt x="171545" y="376714"/>
                  <a:pt x="148114" y="369189"/>
                  <a:pt x="123063" y="369189"/>
                </a:cubicBezTo>
                <a:cubicBezTo>
                  <a:pt x="55721" y="369189"/>
                  <a:pt x="952" y="423291"/>
                  <a:pt x="0" y="490442"/>
                </a:cubicBezTo>
                <a:lnTo>
                  <a:pt x="1190625" y="490442"/>
                </a:lnTo>
                <a:cubicBezTo>
                  <a:pt x="1205103" y="490442"/>
                  <a:pt x="1216914" y="502253"/>
                  <a:pt x="1216914" y="516731"/>
                </a:cubicBezTo>
                <a:cubicBezTo>
                  <a:pt x="1216914" y="531209"/>
                  <a:pt x="1176528" y="543020"/>
                  <a:pt x="1190625" y="543020"/>
                </a:cubicBezTo>
                <a:lnTo>
                  <a:pt x="1117664" y="543020"/>
                </a:lnTo>
                <a:cubicBezTo>
                  <a:pt x="1090041" y="543020"/>
                  <a:pt x="1067467" y="565595"/>
                  <a:pt x="1067467" y="593217"/>
                </a:cubicBezTo>
                <a:lnTo>
                  <a:pt x="1067467" y="593217"/>
                </a:lnTo>
                <a:cubicBezTo>
                  <a:pt x="1067467" y="620840"/>
                  <a:pt x="1090041" y="643414"/>
                  <a:pt x="1117664" y="643414"/>
                </a:cubicBezTo>
                <a:lnTo>
                  <a:pt x="2929033" y="643414"/>
                </a:lnTo>
                <a:cubicBezTo>
                  <a:pt x="2956655" y="643414"/>
                  <a:pt x="2979230" y="620840"/>
                  <a:pt x="2979230" y="593217"/>
                </a:cubicBezTo>
                <a:lnTo>
                  <a:pt x="2979230" y="593217"/>
                </a:lnTo>
                <a:cubicBezTo>
                  <a:pt x="2979230" y="565595"/>
                  <a:pt x="2956655" y="543020"/>
                  <a:pt x="2929033" y="543020"/>
                </a:cubicBezTo>
                <a:lnTo>
                  <a:pt x="2826353" y="543020"/>
                </a:lnTo>
                <a:cubicBezTo>
                  <a:pt x="2811875" y="543020"/>
                  <a:pt x="2800064" y="531209"/>
                  <a:pt x="2800064" y="516731"/>
                </a:cubicBezTo>
                <a:cubicBezTo>
                  <a:pt x="2800064" y="502253"/>
                  <a:pt x="2843784" y="490442"/>
                  <a:pt x="2826353" y="490442"/>
                </a:cubicBezTo>
                <a:lnTo>
                  <a:pt x="3172873" y="490442"/>
                </a:lnTo>
                <a:cubicBezTo>
                  <a:pt x="3163824" y="441388"/>
                  <a:pt x="3120771" y="404336"/>
                  <a:pt x="3069146" y="404336"/>
                </a:cubicBezTo>
                <a:cubicBezTo>
                  <a:pt x="3060478" y="404336"/>
                  <a:pt x="3052096" y="405384"/>
                  <a:pt x="3043999" y="407384"/>
                </a:cubicBezTo>
                <a:lnTo>
                  <a:pt x="3043999" y="404336"/>
                </a:lnTo>
                <a:lnTo>
                  <a:pt x="3040380" y="404336"/>
                </a:lnTo>
                <a:cubicBezTo>
                  <a:pt x="3026855" y="348806"/>
                  <a:pt x="2976848" y="307658"/>
                  <a:pt x="2917127" y="307658"/>
                </a:cubicBezTo>
                <a:cubicBezTo>
                  <a:pt x="2906363" y="307658"/>
                  <a:pt x="2895981" y="308991"/>
                  <a:pt x="2885980" y="311468"/>
                </a:cubicBezTo>
                <a:cubicBezTo>
                  <a:pt x="2872645" y="268510"/>
                  <a:pt x="2832545" y="237268"/>
                  <a:pt x="2785205" y="237268"/>
                </a:cubicBezTo>
                <a:cubicBezTo>
                  <a:pt x="2779586" y="237268"/>
                  <a:pt x="2773966" y="237744"/>
                  <a:pt x="2768632" y="238601"/>
                </a:cubicBezTo>
                <a:cubicBezTo>
                  <a:pt x="2731103" y="123444"/>
                  <a:pt x="2622899" y="40100"/>
                  <a:pt x="2495169" y="40100"/>
                </a:cubicBezTo>
                <a:cubicBezTo>
                  <a:pt x="2367439" y="40100"/>
                  <a:pt x="2258758" y="123730"/>
                  <a:pt x="2221421" y="239268"/>
                </a:cubicBezTo>
                <a:cubicBezTo>
                  <a:pt x="2216468" y="238792"/>
                  <a:pt x="2211420" y="238506"/>
                  <a:pt x="2206276" y="238506"/>
                </a:cubicBezTo>
                <a:cubicBezTo>
                  <a:pt x="2160365" y="238506"/>
                  <a:pt x="2119503" y="259937"/>
                  <a:pt x="2093023" y="293275"/>
                </a:cubicBezTo>
                <a:cubicBezTo>
                  <a:pt x="2078736" y="282511"/>
                  <a:pt x="2061020" y="276225"/>
                  <a:pt x="2041779" y="276225"/>
                </a:cubicBezTo>
                <a:cubicBezTo>
                  <a:pt x="1995488" y="276225"/>
                  <a:pt x="1957768" y="313087"/>
                  <a:pt x="1956435" y="359093"/>
                </a:cubicBezTo>
                <a:lnTo>
                  <a:pt x="1956435" y="359093"/>
                </a:lnTo>
                <a:close/>
                <a:moveTo>
                  <a:pt x="955643" y="543116"/>
                </a:moveTo>
                <a:cubicBezTo>
                  <a:pt x="983266" y="543116"/>
                  <a:pt x="1005840" y="565690"/>
                  <a:pt x="1005840" y="593312"/>
                </a:cubicBezTo>
                <a:lnTo>
                  <a:pt x="1005840" y="593312"/>
                </a:lnTo>
                <a:cubicBezTo>
                  <a:pt x="1005840" y="620935"/>
                  <a:pt x="983266" y="643509"/>
                  <a:pt x="955643" y="643509"/>
                </a:cubicBezTo>
                <a:lnTo>
                  <a:pt x="954310" y="643509"/>
                </a:lnTo>
                <a:cubicBezTo>
                  <a:pt x="926687" y="643509"/>
                  <a:pt x="904113" y="620935"/>
                  <a:pt x="904113" y="593312"/>
                </a:cubicBezTo>
                <a:lnTo>
                  <a:pt x="904113" y="593312"/>
                </a:lnTo>
                <a:cubicBezTo>
                  <a:pt x="904113" y="565690"/>
                  <a:pt x="926687" y="543116"/>
                  <a:pt x="954310" y="543116"/>
                </a:cubicBezTo>
                <a:lnTo>
                  <a:pt x="955643" y="543116"/>
                </a:lnTo>
                <a:close/>
              </a:path>
            </a:pathLst>
          </a:custGeom>
          <a:gradFill>
            <a:gsLst>
              <a:gs pos="12000">
                <a:srgbClr val="C45824"/>
              </a:gs>
              <a:gs pos="100000">
                <a:srgbClr val="FFD966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21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34A3ABF-5E72-5DB2-D7E5-6E972581F1C3}"/>
              </a:ext>
            </a:extLst>
          </p:cNvPr>
          <p:cNvSpPr/>
          <p:nvPr userDrawn="1"/>
        </p:nvSpPr>
        <p:spPr>
          <a:xfrm>
            <a:off x="2653356" y="5558864"/>
            <a:ext cx="5093881" cy="1329774"/>
          </a:xfrm>
          <a:custGeom>
            <a:avLst/>
            <a:gdLst>
              <a:gd name="connsiteX0" fmla="*/ 696659 w 1773936"/>
              <a:gd name="connsiteY0" fmla="*/ 0 h 463105"/>
              <a:gd name="connsiteX1" fmla="*/ 460153 w 1773936"/>
              <a:gd name="connsiteY1" fmla="*/ 179356 h 463105"/>
              <a:gd name="connsiteX2" fmla="*/ 412147 w 1773936"/>
              <a:gd name="connsiteY2" fmla="*/ 172022 h 463105"/>
              <a:gd name="connsiteX3" fmla="*/ 268700 w 1773936"/>
              <a:gd name="connsiteY3" fmla="*/ 261747 h 463105"/>
              <a:gd name="connsiteX4" fmla="*/ 203454 w 1773936"/>
              <a:gd name="connsiteY4" fmla="*/ 238887 h 463105"/>
              <a:gd name="connsiteX5" fmla="*/ 98870 w 1773936"/>
              <a:gd name="connsiteY5" fmla="*/ 343472 h 463105"/>
              <a:gd name="connsiteX6" fmla="*/ 100489 w 1773936"/>
              <a:gd name="connsiteY6" fmla="*/ 362141 h 463105"/>
              <a:gd name="connsiteX7" fmla="*/ 50483 w 1773936"/>
              <a:gd name="connsiteY7" fmla="*/ 362141 h 463105"/>
              <a:gd name="connsiteX8" fmla="*/ 0 w 1773936"/>
              <a:gd name="connsiteY8" fmla="*/ 412623 h 463105"/>
              <a:gd name="connsiteX9" fmla="*/ 0 w 1773936"/>
              <a:gd name="connsiteY9" fmla="*/ 412623 h 463105"/>
              <a:gd name="connsiteX10" fmla="*/ 50483 w 1773936"/>
              <a:gd name="connsiteY10" fmla="*/ 463106 h 463105"/>
              <a:gd name="connsiteX11" fmla="*/ 1723454 w 1773936"/>
              <a:gd name="connsiteY11" fmla="*/ 463106 h 463105"/>
              <a:gd name="connsiteX12" fmla="*/ 1773936 w 1773936"/>
              <a:gd name="connsiteY12" fmla="*/ 412623 h 463105"/>
              <a:gd name="connsiteX13" fmla="*/ 1773936 w 1773936"/>
              <a:gd name="connsiteY13" fmla="*/ 412623 h 463105"/>
              <a:gd name="connsiteX14" fmla="*/ 1772984 w 1773936"/>
              <a:gd name="connsiteY14" fmla="*/ 402908 h 463105"/>
              <a:gd name="connsiteX15" fmla="*/ 1773936 w 1773936"/>
              <a:gd name="connsiteY15" fmla="*/ 391573 h 463105"/>
              <a:gd name="connsiteX16" fmla="*/ 1705356 w 1773936"/>
              <a:gd name="connsiteY16" fmla="*/ 322993 h 463105"/>
              <a:gd name="connsiteX17" fmla="*/ 1662589 w 1773936"/>
              <a:gd name="connsiteY17" fmla="*/ 337947 h 463105"/>
              <a:gd name="connsiteX18" fmla="*/ 1568482 w 1773936"/>
              <a:gd name="connsiteY18" fmla="*/ 279083 h 463105"/>
              <a:gd name="connsiteX19" fmla="*/ 1536954 w 1773936"/>
              <a:gd name="connsiteY19" fmla="*/ 283940 h 463105"/>
              <a:gd name="connsiteX20" fmla="*/ 1381792 w 1773936"/>
              <a:gd name="connsiteY20" fmla="*/ 166211 h 463105"/>
              <a:gd name="connsiteX21" fmla="*/ 1227201 w 1773936"/>
              <a:gd name="connsiteY21" fmla="*/ 281845 h 463105"/>
              <a:gd name="connsiteX22" fmla="*/ 1203008 w 1773936"/>
              <a:gd name="connsiteY22" fmla="*/ 278987 h 463105"/>
              <a:gd name="connsiteX23" fmla="*/ 1126998 w 1773936"/>
              <a:gd name="connsiteY23" fmla="*/ 311753 h 463105"/>
              <a:gd name="connsiteX24" fmla="*/ 968693 w 1773936"/>
              <a:gd name="connsiteY24" fmla="*/ 171926 h 463105"/>
              <a:gd name="connsiteX25" fmla="*/ 931926 w 1773936"/>
              <a:gd name="connsiteY25" fmla="*/ 176213 h 463105"/>
              <a:gd name="connsiteX26" fmla="*/ 696659 w 1773936"/>
              <a:gd name="connsiteY26" fmla="*/ 0 h 46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73936" h="463105">
                <a:moveTo>
                  <a:pt x="696659" y="0"/>
                </a:moveTo>
                <a:cubicBezTo>
                  <a:pt x="583978" y="0"/>
                  <a:pt x="489014" y="75914"/>
                  <a:pt x="460153" y="179356"/>
                </a:cubicBezTo>
                <a:cubicBezTo>
                  <a:pt x="445008" y="174593"/>
                  <a:pt x="428911" y="172022"/>
                  <a:pt x="412147" y="172022"/>
                </a:cubicBezTo>
                <a:cubicBezTo>
                  <a:pt x="349091" y="172022"/>
                  <a:pt x="294608" y="208598"/>
                  <a:pt x="268700" y="261747"/>
                </a:cubicBezTo>
                <a:cubicBezTo>
                  <a:pt x="250793" y="247460"/>
                  <a:pt x="228124" y="238887"/>
                  <a:pt x="203454" y="238887"/>
                </a:cubicBezTo>
                <a:cubicBezTo>
                  <a:pt x="145733" y="238887"/>
                  <a:pt x="98870" y="285750"/>
                  <a:pt x="98870" y="343472"/>
                </a:cubicBezTo>
                <a:cubicBezTo>
                  <a:pt x="98870" y="349853"/>
                  <a:pt x="99441" y="356140"/>
                  <a:pt x="100489" y="362141"/>
                </a:cubicBezTo>
                <a:lnTo>
                  <a:pt x="50483" y="362141"/>
                </a:lnTo>
                <a:cubicBezTo>
                  <a:pt x="22765" y="362141"/>
                  <a:pt x="0" y="384810"/>
                  <a:pt x="0" y="412623"/>
                </a:cubicBezTo>
                <a:lnTo>
                  <a:pt x="0" y="412623"/>
                </a:lnTo>
                <a:cubicBezTo>
                  <a:pt x="0" y="440341"/>
                  <a:pt x="22669" y="463106"/>
                  <a:pt x="50483" y="463106"/>
                </a:cubicBezTo>
                <a:lnTo>
                  <a:pt x="1723454" y="463106"/>
                </a:lnTo>
                <a:cubicBezTo>
                  <a:pt x="1751171" y="463106"/>
                  <a:pt x="1773936" y="440436"/>
                  <a:pt x="1773936" y="412623"/>
                </a:cubicBezTo>
                <a:lnTo>
                  <a:pt x="1773936" y="412623"/>
                </a:lnTo>
                <a:cubicBezTo>
                  <a:pt x="1773936" y="409289"/>
                  <a:pt x="1773650" y="406051"/>
                  <a:pt x="1772984" y="402908"/>
                </a:cubicBezTo>
                <a:cubicBezTo>
                  <a:pt x="1773555" y="399193"/>
                  <a:pt x="1773936" y="395383"/>
                  <a:pt x="1773936" y="391573"/>
                </a:cubicBezTo>
                <a:cubicBezTo>
                  <a:pt x="1773936" y="353663"/>
                  <a:pt x="1743266" y="322993"/>
                  <a:pt x="1705356" y="322993"/>
                </a:cubicBezTo>
                <a:cubicBezTo>
                  <a:pt x="1689164" y="322993"/>
                  <a:pt x="1674305" y="328613"/>
                  <a:pt x="1662589" y="337947"/>
                </a:cubicBezTo>
                <a:cubicBezTo>
                  <a:pt x="1645634" y="303086"/>
                  <a:pt x="1609820" y="279083"/>
                  <a:pt x="1568482" y="279083"/>
                </a:cubicBezTo>
                <a:cubicBezTo>
                  <a:pt x="1557528" y="279083"/>
                  <a:pt x="1546955" y="280797"/>
                  <a:pt x="1536954" y="283940"/>
                </a:cubicBezTo>
                <a:cubicBezTo>
                  <a:pt x="1517999" y="216027"/>
                  <a:pt x="1455706" y="166211"/>
                  <a:pt x="1381792" y="166211"/>
                </a:cubicBezTo>
                <a:cubicBezTo>
                  <a:pt x="1307878" y="166211"/>
                  <a:pt x="1246823" y="214979"/>
                  <a:pt x="1227201" y="281845"/>
                </a:cubicBezTo>
                <a:cubicBezTo>
                  <a:pt x="1219486" y="280035"/>
                  <a:pt x="1211390" y="278987"/>
                  <a:pt x="1203008" y="278987"/>
                </a:cubicBezTo>
                <a:cubicBezTo>
                  <a:pt x="1173099" y="278987"/>
                  <a:pt x="1146048" y="291560"/>
                  <a:pt x="1126998" y="311753"/>
                </a:cubicBezTo>
                <a:cubicBezTo>
                  <a:pt x="1117283" y="232981"/>
                  <a:pt x="1050131" y="171926"/>
                  <a:pt x="968693" y="171926"/>
                </a:cubicBezTo>
                <a:cubicBezTo>
                  <a:pt x="956024" y="171926"/>
                  <a:pt x="943737" y="173450"/>
                  <a:pt x="931926" y="176213"/>
                </a:cubicBezTo>
                <a:cubicBezTo>
                  <a:pt x="902303" y="74390"/>
                  <a:pt x="808196" y="0"/>
                  <a:pt x="696659" y="0"/>
                </a:cubicBezTo>
                <a:close/>
              </a:path>
            </a:pathLst>
          </a:custGeom>
          <a:gradFill>
            <a:gsLst>
              <a:gs pos="12000">
                <a:srgbClr val="C45824"/>
              </a:gs>
              <a:gs pos="53000">
                <a:srgbClr val="FFD966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210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2879D6B-71DB-FDB5-9A98-9E2A07A70D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2827" y="-9932"/>
            <a:ext cx="1705419" cy="114326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403DF2D-87A9-7565-0EC0-CEA2D46AE11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5475712" y="-253729"/>
            <a:ext cx="1734001" cy="118137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A03212E-AC65-448C-3E8D-D7570267F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585"/>
          <a:stretch/>
        </p:blipFill>
        <p:spPr>
          <a:xfrm>
            <a:off x="0" y="0"/>
            <a:ext cx="6589458" cy="6859588"/>
          </a:xfrm>
          <a:prstGeom prst="rect">
            <a:avLst/>
          </a:prstGeom>
          <a:effectLst>
            <a:outerShdw blurRad="2540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369A012-BCE1-DCE8-920C-F523ED1C567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80" y="3531426"/>
            <a:ext cx="4524687" cy="3298478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833A4D9-0D30-7499-A562-5FADE613C118}"/>
              </a:ext>
            </a:extLst>
          </p:cNvPr>
          <p:cNvSpPr/>
          <p:nvPr userDrawn="1"/>
        </p:nvSpPr>
        <p:spPr>
          <a:xfrm>
            <a:off x="3686405" y="6133987"/>
            <a:ext cx="3423983" cy="745347"/>
          </a:xfrm>
          <a:custGeom>
            <a:avLst/>
            <a:gdLst>
              <a:gd name="connsiteX0" fmla="*/ 95 w 1426844"/>
              <a:gd name="connsiteY0" fmla="*/ 310610 h 310610"/>
              <a:gd name="connsiteX1" fmla="*/ 1426845 w 1426844"/>
              <a:gd name="connsiteY1" fmla="*/ 310610 h 310610"/>
              <a:gd name="connsiteX2" fmla="*/ 1371695 w 1426844"/>
              <a:gd name="connsiteY2" fmla="*/ 261271 h 310610"/>
              <a:gd name="connsiteX3" fmla="*/ 1337120 w 1426844"/>
              <a:gd name="connsiteY3" fmla="*/ 273368 h 310610"/>
              <a:gd name="connsiteX4" fmla="*/ 1261015 w 1426844"/>
              <a:gd name="connsiteY4" fmla="*/ 225742 h 310610"/>
              <a:gd name="connsiteX5" fmla="*/ 1235583 w 1426844"/>
              <a:gd name="connsiteY5" fmla="*/ 229648 h 310610"/>
              <a:gd name="connsiteX6" fmla="*/ 1110139 w 1426844"/>
              <a:gd name="connsiteY6" fmla="*/ 134493 h 310610"/>
              <a:gd name="connsiteX7" fmla="*/ 985171 w 1426844"/>
              <a:gd name="connsiteY7" fmla="*/ 228029 h 310610"/>
              <a:gd name="connsiteX8" fmla="*/ 965645 w 1426844"/>
              <a:gd name="connsiteY8" fmla="*/ 225742 h 310610"/>
              <a:gd name="connsiteX9" fmla="*/ 904208 w 1426844"/>
              <a:gd name="connsiteY9" fmla="*/ 252222 h 310610"/>
              <a:gd name="connsiteX10" fmla="*/ 776288 w 1426844"/>
              <a:gd name="connsiteY10" fmla="*/ 139160 h 310610"/>
              <a:gd name="connsiteX11" fmla="*/ 746570 w 1426844"/>
              <a:gd name="connsiteY11" fmla="*/ 142589 h 310610"/>
              <a:gd name="connsiteX12" fmla="*/ 556070 w 1426844"/>
              <a:gd name="connsiteY12" fmla="*/ 0 h 310610"/>
              <a:gd name="connsiteX13" fmla="*/ 364903 w 1426844"/>
              <a:gd name="connsiteY13" fmla="*/ 145066 h 310610"/>
              <a:gd name="connsiteX14" fmla="*/ 326041 w 1426844"/>
              <a:gd name="connsiteY14" fmla="*/ 139160 h 310610"/>
              <a:gd name="connsiteX15" fmla="*/ 210026 w 1426844"/>
              <a:gd name="connsiteY15" fmla="*/ 211741 h 310610"/>
              <a:gd name="connsiteX16" fmla="*/ 157258 w 1426844"/>
              <a:gd name="connsiteY16" fmla="*/ 193262 h 310610"/>
              <a:gd name="connsiteX17" fmla="*/ 72676 w 1426844"/>
              <a:gd name="connsiteY17" fmla="*/ 277844 h 310610"/>
              <a:gd name="connsiteX18" fmla="*/ 74009 w 1426844"/>
              <a:gd name="connsiteY18" fmla="*/ 292989 h 310610"/>
              <a:gd name="connsiteX19" fmla="*/ 33528 w 1426844"/>
              <a:gd name="connsiteY19" fmla="*/ 292989 h 310610"/>
              <a:gd name="connsiteX20" fmla="*/ 0 w 1426844"/>
              <a:gd name="connsiteY20" fmla="*/ 310610 h 3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26844" h="310610">
                <a:moveTo>
                  <a:pt x="95" y="310610"/>
                </a:moveTo>
                <a:lnTo>
                  <a:pt x="1426845" y="310610"/>
                </a:lnTo>
                <a:cubicBezTo>
                  <a:pt x="1423797" y="282893"/>
                  <a:pt x="1400270" y="261271"/>
                  <a:pt x="1371695" y="261271"/>
                </a:cubicBezTo>
                <a:cubicBezTo>
                  <a:pt x="1358646" y="261271"/>
                  <a:pt x="1346549" y="265843"/>
                  <a:pt x="1337120" y="273368"/>
                </a:cubicBezTo>
                <a:cubicBezTo>
                  <a:pt x="1323404" y="245174"/>
                  <a:pt x="1294448" y="225742"/>
                  <a:pt x="1261015" y="225742"/>
                </a:cubicBezTo>
                <a:cubicBezTo>
                  <a:pt x="1252157" y="225742"/>
                  <a:pt x="1243584" y="227076"/>
                  <a:pt x="1235583" y="229648"/>
                </a:cubicBezTo>
                <a:cubicBezTo>
                  <a:pt x="1220248" y="174784"/>
                  <a:pt x="1169956" y="134493"/>
                  <a:pt x="1110139" y="134493"/>
                </a:cubicBezTo>
                <a:cubicBezTo>
                  <a:pt x="1050322" y="134493"/>
                  <a:pt x="1000982" y="173927"/>
                  <a:pt x="985171" y="228029"/>
                </a:cubicBezTo>
                <a:cubicBezTo>
                  <a:pt x="978884" y="226505"/>
                  <a:pt x="972407" y="225742"/>
                  <a:pt x="965645" y="225742"/>
                </a:cubicBezTo>
                <a:cubicBezTo>
                  <a:pt x="941451" y="225742"/>
                  <a:pt x="919639" y="235934"/>
                  <a:pt x="904208" y="252222"/>
                </a:cubicBezTo>
                <a:cubicBezTo>
                  <a:pt x="896398" y="188500"/>
                  <a:pt x="842105" y="139160"/>
                  <a:pt x="776288" y="139160"/>
                </a:cubicBezTo>
                <a:cubicBezTo>
                  <a:pt x="766001" y="139160"/>
                  <a:pt x="756095" y="140399"/>
                  <a:pt x="746570" y="142589"/>
                </a:cubicBezTo>
                <a:cubicBezTo>
                  <a:pt x="722376" y="60198"/>
                  <a:pt x="646271" y="0"/>
                  <a:pt x="556070" y="0"/>
                </a:cubicBezTo>
                <a:cubicBezTo>
                  <a:pt x="465868" y="0"/>
                  <a:pt x="388239" y="61341"/>
                  <a:pt x="364903" y="145066"/>
                </a:cubicBezTo>
                <a:cubicBezTo>
                  <a:pt x="352616" y="141161"/>
                  <a:pt x="339566" y="139160"/>
                  <a:pt x="326041" y="139160"/>
                </a:cubicBezTo>
                <a:cubicBezTo>
                  <a:pt x="275082" y="139160"/>
                  <a:pt x="230981" y="168783"/>
                  <a:pt x="210026" y="211741"/>
                </a:cubicBezTo>
                <a:cubicBezTo>
                  <a:pt x="195548" y="200215"/>
                  <a:pt x="177260" y="193262"/>
                  <a:pt x="157258" y="193262"/>
                </a:cubicBezTo>
                <a:cubicBezTo>
                  <a:pt x="110585" y="193262"/>
                  <a:pt x="72676" y="231077"/>
                  <a:pt x="72676" y="277844"/>
                </a:cubicBezTo>
                <a:cubicBezTo>
                  <a:pt x="72676" y="282988"/>
                  <a:pt x="73152" y="288036"/>
                  <a:pt x="74009" y="292989"/>
                </a:cubicBezTo>
                <a:lnTo>
                  <a:pt x="33528" y="292989"/>
                </a:lnTo>
                <a:cubicBezTo>
                  <a:pt x="19717" y="292989"/>
                  <a:pt x="7334" y="300037"/>
                  <a:pt x="0" y="310610"/>
                </a:cubicBezTo>
                <a:close/>
              </a:path>
            </a:pathLst>
          </a:custGeom>
          <a:gradFill>
            <a:gsLst>
              <a:gs pos="53000">
                <a:srgbClr val="F6F6F6"/>
              </a:gs>
              <a:gs pos="100000">
                <a:srgbClr val="FFFFFF"/>
              </a:gs>
            </a:gsLst>
            <a:lin ang="162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21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A20273D-A84A-B304-A4C9-93A7E5911D9F}"/>
              </a:ext>
            </a:extLst>
          </p:cNvPr>
          <p:cNvSpPr/>
          <p:nvPr userDrawn="1"/>
        </p:nvSpPr>
        <p:spPr>
          <a:xfrm>
            <a:off x="9614964" y="5642643"/>
            <a:ext cx="259412" cy="255868"/>
          </a:xfrm>
          <a:custGeom>
            <a:avLst/>
            <a:gdLst>
              <a:gd name="connsiteX0" fmla="*/ 58579 w 118776"/>
              <a:gd name="connsiteY0" fmla="*/ 0 h 117157"/>
              <a:gd name="connsiteX1" fmla="*/ 60198 w 118776"/>
              <a:gd name="connsiteY1" fmla="*/ 0 h 117157"/>
              <a:gd name="connsiteX2" fmla="*/ 118777 w 118776"/>
              <a:gd name="connsiteY2" fmla="*/ 58579 h 117157"/>
              <a:gd name="connsiteX3" fmla="*/ 118777 w 118776"/>
              <a:gd name="connsiteY3" fmla="*/ 58579 h 117157"/>
              <a:gd name="connsiteX4" fmla="*/ 60198 w 118776"/>
              <a:gd name="connsiteY4" fmla="*/ 117157 h 117157"/>
              <a:gd name="connsiteX5" fmla="*/ 58579 w 118776"/>
              <a:gd name="connsiteY5" fmla="*/ 117157 h 117157"/>
              <a:gd name="connsiteX6" fmla="*/ 0 w 118776"/>
              <a:gd name="connsiteY6" fmla="*/ 58579 h 117157"/>
              <a:gd name="connsiteX7" fmla="*/ 0 w 118776"/>
              <a:gd name="connsiteY7" fmla="*/ 58579 h 117157"/>
              <a:gd name="connsiteX8" fmla="*/ 58579 w 118776"/>
              <a:gd name="connsiteY8" fmla="*/ 0 h 11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76" h="117157">
                <a:moveTo>
                  <a:pt x="58579" y="0"/>
                </a:moveTo>
                <a:lnTo>
                  <a:pt x="60198" y="0"/>
                </a:lnTo>
                <a:cubicBezTo>
                  <a:pt x="92393" y="0"/>
                  <a:pt x="118777" y="26384"/>
                  <a:pt x="118777" y="58579"/>
                </a:cubicBezTo>
                <a:lnTo>
                  <a:pt x="118777" y="58579"/>
                </a:lnTo>
                <a:cubicBezTo>
                  <a:pt x="118777" y="90773"/>
                  <a:pt x="92393" y="117157"/>
                  <a:pt x="60198" y="117157"/>
                </a:cubicBezTo>
                <a:lnTo>
                  <a:pt x="58579" y="117157"/>
                </a:lnTo>
                <a:cubicBezTo>
                  <a:pt x="26384" y="117157"/>
                  <a:pt x="0" y="90773"/>
                  <a:pt x="0" y="58579"/>
                </a:cubicBezTo>
                <a:lnTo>
                  <a:pt x="0" y="58579"/>
                </a:lnTo>
                <a:cubicBezTo>
                  <a:pt x="0" y="26384"/>
                  <a:pt x="26384" y="0"/>
                  <a:pt x="58579" y="0"/>
                </a:cubicBezTo>
                <a:close/>
              </a:path>
            </a:pathLst>
          </a:custGeom>
          <a:solidFill>
            <a:srgbClr val="FFF0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21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F0D5330-BC75-9E1B-FCD0-553593D3909F}"/>
              </a:ext>
            </a:extLst>
          </p:cNvPr>
          <p:cNvSpPr/>
          <p:nvPr userDrawn="1"/>
        </p:nvSpPr>
        <p:spPr>
          <a:xfrm>
            <a:off x="10105570" y="5932885"/>
            <a:ext cx="180153" cy="177651"/>
          </a:xfrm>
          <a:custGeom>
            <a:avLst/>
            <a:gdLst>
              <a:gd name="connsiteX0" fmla="*/ 40672 w 82486"/>
              <a:gd name="connsiteY0" fmla="*/ 0 h 81343"/>
              <a:gd name="connsiteX1" fmla="*/ 41815 w 82486"/>
              <a:gd name="connsiteY1" fmla="*/ 0 h 81343"/>
              <a:gd name="connsiteX2" fmla="*/ 82487 w 82486"/>
              <a:gd name="connsiteY2" fmla="*/ 40672 h 81343"/>
              <a:gd name="connsiteX3" fmla="*/ 82487 w 82486"/>
              <a:gd name="connsiteY3" fmla="*/ 40672 h 81343"/>
              <a:gd name="connsiteX4" fmla="*/ 41815 w 82486"/>
              <a:gd name="connsiteY4" fmla="*/ 81344 h 81343"/>
              <a:gd name="connsiteX5" fmla="*/ 40672 w 82486"/>
              <a:gd name="connsiteY5" fmla="*/ 81344 h 81343"/>
              <a:gd name="connsiteX6" fmla="*/ 0 w 82486"/>
              <a:gd name="connsiteY6" fmla="*/ 40672 h 81343"/>
              <a:gd name="connsiteX7" fmla="*/ 0 w 82486"/>
              <a:gd name="connsiteY7" fmla="*/ 40672 h 81343"/>
              <a:gd name="connsiteX8" fmla="*/ 40672 w 82486"/>
              <a:gd name="connsiteY8" fmla="*/ 0 h 8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86" h="81343">
                <a:moveTo>
                  <a:pt x="40672" y="0"/>
                </a:moveTo>
                <a:lnTo>
                  <a:pt x="41815" y="0"/>
                </a:lnTo>
                <a:cubicBezTo>
                  <a:pt x="64199" y="0"/>
                  <a:pt x="82487" y="18288"/>
                  <a:pt x="82487" y="40672"/>
                </a:cubicBezTo>
                <a:lnTo>
                  <a:pt x="82487" y="40672"/>
                </a:lnTo>
                <a:cubicBezTo>
                  <a:pt x="82487" y="63055"/>
                  <a:pt x="64199" y="81344"/>
                  <a:pt x="41815" y="81344"/>
                </a:cubicBezTo>
                <a:lnTo>
                  <a:pt x="40672" y="81344"/>
                </a:lnTo>
                <a:cubicBezTo>
                  <a:pt x="18288" y="81344"/>
                  <a:pt x="0" y="63055"/>
                  <a:pt x="0" y="40672"/>
                </a:cubicBezTo>
                <a:lnTo>
                  <a:pt x="0" y="40672"/>
                </a:lnTo>
                <a:cubicBezTo>
                  <a:pt x="0" y="18288"/>
                  <a:pt x="18288" y="0"/>
                  <a:pt x="40672" y="0"/>
                </a:cubicBezTo>
                <a:close/>
              </a:path>
            </a:pathLst>
          </a:custGeom>
          <a:solidFill>
            <a:srgbClr val="FFF0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210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78AC2B2-9D45-89AD-6E71-E93A6D930B3C}"/>
              </a:ext>
            </a:extLst>
          </p:cNvPr>
          <p:cNvSpPr/>
          <p:nvPr userDrawn="1"/>
        </p:nvSpPr>
        <p:spPr>
          <a:xfrm>
            <a:off x="6020904" y="5868820"/>
            <a:ext cx="259412" cy="255868"/>
          </a:xfrm>
          <a:custGeom>
            <a:avLst/>
            <a:gdLst>
              <a:gd name="connsiteX0" fmla="*/ 58579 w 118776"/>
              <a:gd name="connsiteY0" fmla="*/ 0 h 117157"/>
              <a:gd name="connsiteX1" fmla="*/ 60198 w 118776"/>
              <a:gd name="connsiteY1" fmla="*/ 0 h 117157"/>
              <a:gd name="connsiteX2" fmla="*/ 118777 w 118776"/>
              <a:gd name="connsiteY2" fmla="*/ 58579 h 117157"/>
              <a:gd name="connsiteX3" fmla="*/ 118777 w 118776"/>
              <a:gd name="connsiteY3" fmla="*/ 58579 h 117157"/>
              <a:gd name="connsiteX4" fmla="*/ 60198 w 118776"/>
              <a:gd name="connsiteY4" fmla="*/ 117157 h 117157"/>
              <a:gd name="connsiteX5" fmla="*/ 58579 w 118776"/>
              <a:gd name="connsiteY5" fmla="*/ 117157 h 117157"/>
              <a:gd name="connsiteX6" fmla="*/ 0 w 118776"/>
              <a:gd name="connsiteY6" fmla="*/ 58579 h 117157"/>
              <a:gd name="connsiteX7" fmla="*/ 0 w 118776"/>
              <a:gd name="connsiteY7" fmla="*/ 58579 h 117157"/>
              <a:gd name="connsiteX8" fmla="*/ 58579 w 118776"/>
              <a:gd name="connsiteY8" fmla="*/ 0 h 11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76" h="117157">
                <a:moveTo>
                  <a:pt x="58579" y="0"/>
                </a:moveTo>
                <a:lnTo>
                  <a:pt x="60198" y="0"/>
                </a:lnTo>
                <a:cubicBezTo>
                  <a:pt x="92393" y="0"/>
                  <a:pt x="118777" y="26384"/>
                  <a:pt x="118777" y="58579"/>
                </a:cubicBezTo>
                <a:lnTo>
                  <a:pt x="118777" y="58579"/>
                </a:lnTo>
                <a:cubicBezTo>
                  <a:pt x="118777" y="90773"/>
                  <a:pt x="92393" y="117157"/>
                  <a:pt x="60198" y="117157"/>
                </a:cubicBezTo>
                <a:lnTo>
                  <a:pt x="58579" y="117157"/>
                </a:lnTo>
                <a:cubicBezTo>
                  <a:pt x="26384" y="117157"/>
                  <a:pt x="0" y="90773"/>
                  <a:pt x="0" y="58579"/>
                </a:cubicBezTo>
                <a:lnTo>
                  <a:pt x="0" y="58579"/>
                </a:lnTo>
                <a:cubicBezTo>
                  <a:pt x="0" y="26384"/>
                  <a:pt x="26384" y="0"/>
                  <a:pt x="58579" y="0"/>
                </a:cubicBezTo>
                <a:close/>
              </a:path>
            </a:pathLst>
          </a:custGeom>
          <a:solidFill>
            <a:srgbClr val="FFF0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21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9111465-8992-BDB0-5BED-6F562A3D34DB}"/>
              </a:ext>
            </a:extLst>
          </p:cNvPr>
          <p:cNvSpPr/>
          <p:nvPr userDrawn="1"/>
        </p:nvSpPr>
        <p:spPr>
          <a:xfrm>
            <a:off x="5475712" y="5747267"/>
            <a:ext cx="187198" cy="184677"/>
          </a:xfrm>
          <a:custGeom>
            <a:avLst/>
            <a:gdLst>
              <a:gd name="connsiteX0" fmla="*/ 39529 w 78009"/>
              <a:gd name="connsiteY0" fmla="*/ 0 h 76961"/>
              <a:gd name="connsiteX1" fmla="*/ 78010 w 78009"/>
              <a:gd name="connsiteY1" fmla="*/ 38481 h 76961"/>
              <a:gd name="connsiteX2" fmla="*/ 78010 w 78009"/>
              <a:gd name="connsiteY2" fmla="*/ 38481 h 76961"/>
              <a:gd name="connsiteX3" fmla="*/ 39529 w 78009"/>
              <a:gd name="connsiteY3" fmla="*/ 76962 h 76961"/>
              <a:gd name="connsiteX4" fmla="*/ 38481 w 78009"/>
              <a:gd name="connsiteY4" fmla="*/ 76962 h 76961"/>
              <a:gd name="connsiteX5" fmla="*/ 0 w 78009"/>
              <a:gd name="connsiteY5" fmla="*/ 38481 h 76961"/>
              <a:gd name="connsiteX6" fmla="*/ 0 w 78009"/>
              <a:gd name="connsiteY6" fmla="*/ 38481 h 76961"/>
              <a:gd name="connsiteX7" fmla="*/ 38481 w 78009"/>
              <a:gd name="connsiteY7" fmla="*/ 0 h 7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009" h="76961">
                <a:moveTo>
                  <a:pt x="39529" y="0"/>
                </a:moveTo>
                <a:cubicBezTo>
                  <a:pt x="60781" y="0"/>
                  <a:pt x="78010" y="17229"/>
                  <a:pt x="78010" y="38481"/>
                </a:cubicBezTo>
                <a:lnTo>
                  <a:pt x="78010" y="38481"/>
                </a:lnTo>
                <a:cubicBezTo>
                  <a:pt x="78010" y="59733"/>
                  <a:pt x="60781" y="76962"/>
                  <a:pt x="39529" y="76962"/>
                </a:cubicBezTo>
                <a:lnTo>
                  <a:pt x="38481" y="76962"/>
                </a:lnTo>
                <a:cubicBezTo>
                  <a:pt x="17229" y="76962"/>
                  <a:pt x="0" y="59733"/>
                  <a:pt x="0" y="38481"/>
                </a:cubicBezTo>
                <a:lnTo>
                  <a:pt x="0" y="38481"/>
                </a:lnTo>
                <a:cubicBezTo>
                  <a:pt x="0" y="17229"/>
                  <a:pt x="17229" y="0"/>
                  <a:pt x="38481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210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FE73AB8-BB5B-8FED-354F-A33D1D7A459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695526" y="260354"/>
            <a:ext cx="1170000" cy="46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B02A810-7489-1186-9812-F496D2AB43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8185" y="264049"/>
            <a:ext cx="2434049" cy="460610"/>
            <a:chOff x="89771" y="2007276"/>
            <a:chExt cx="2857363" cy="540716"/>
          </a:xfrm>
        </p:grpSpPr>
        <p:pic>
          <p:nvPicPr>
            <p:cNvPr id="4" name="Picture 3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6D30131A-2C4C-4100-AAC5-D7E3B1AFE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22D3F9F-73FF-2319-ABEA-4DE9F0B60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7032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sign Blue" preserve="1" userDrawn="1">
  <p:cSld name="Cover 9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B8E7E4-D8EE-E840-8B43-CC48F4F4DE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161913" y="0"/>
            <a:ext cx="7033262" cy="6858000"/>
          </a:xfrm>
          <a:custGeom>
            <a:avLst/>
            <a:gdLst>
              <a:gd name="connsiteX0" fmla="*/ 5290161 w 7033262"/>
              <a:gd name="connsiteY0" fmla="*/ 0 h 6858000"/>
              <a:gd name="connsiteX1" fmla="*/ 7033262 w 7033262"/>
              <a:gd name="connsiteY1" fmla="*/ 0 h 6858000"/>
              <a:gd name="connsiteX2" fmla="*/ 7033262 w 7033262"/>
              <a:gd name="connsiteY2" fmla="*/ 6858000 h 6858000"/>
              <a:gd name="connsiteX3" fmla="*/ 107316 w 7033262"/>
              <a:gd name="connsiteY3" fmla="*/ 6858000 h 6858000"/>
              <a:gd name="connsiteX4" fmla="*/ 110669 w 7033262"/>
              <a:gd name="connsiteY4" fmla="*/ 5729612 h 6858000"/>
              <a:gd name="connsiteX5" fmla="*/ 2940795 w 7033262"/>
              <a:gd name="connsiteY5" fmla="*/ 3714172 h 6858000"/>
              <a:gd name="connsiteX6" fmla="*/ 3668435 w 7033262"/>
              <a:gd name="connsiteY6" fmla="*/ 2161007 h 6858000"/>
              <a:gd name="connsiteX7" fmla="*/ 3871127 w 7033262"/>
              <a:gd name="connsiteY7" fmla="*/ 1027176 h 6858000"/>
              <a:gd name="connsiteX8" fmla="*/ 5290161 w 703326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3262" h="6858000">
                <a:moveTo>
                  <a:pt x="5290161" y="0"/>
                </a:moveTo>
                <a:lnTo>
                  <a:pt x="7033262" y="0"/>
                </a:lnTo>
                <a:lnTo>
                  <a:pt x="7033262" y="6858000"/>
                </a:lnTo>
                <a:lnTo>
                  <a:pt x="107316" y="6858000"/>
                </a:lnTo>
                <a:cubicBezTo>
                  <a:pt x="-25265" y="6496050"/>
                  <a:pt x="-47103" y="6102630"/>
                  <a:pt x="110669" y="5729612"/>
                </a:cubicBezTo>
                <a:cubicBezTo>
                  <a:pt x="648158" y="4458811"/>
                  <a:pt x="2076724" y="4511777"/>
                  <a:pt x="2940795" y="3714172"/>
                </a:cubicBezTo>
                <a:cubicBezTo>
                  <a:pt x="3350236" y="3336208"/>
                  <a:pt x="3597251" y="2704745"/>
                  <a:pt x="3668435" y="2161007"/>
                </a:cubicBezTo>
                <a:cubicBezTo>
                  <a:pt x="3719171" y="1773238"/>
                  <a:pt x="3750921" y="1413796"/>
                  <a:pt x="3871127" y="1027176"/>
                </a:cubicBezTo>
                <a:cubicBezTo>
                  <a:pt x="4118268" y="232632"/>
                  <a:pt x="5139857" y="113113"/>
                  <a:pt x="5290161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3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Rili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24A507-3901-D46A-BC5C-DC94193FFA96}"/>
              </a:ext>
            </a:extLst>
          </p:cNvPr>
          <p:cNvSpPr/>
          <p:nvPr userDrawn="1"/>
        </p:nvSpPr>
        <p:spPr>
          <a:xfrm>
            <a:off x="0" y="2723322"/>
            <a:ext cx="12195175" cy="3686846"/>
          </a:xfrm>
          <a:prstGeom prst="rect">
            <a:avLst/>
          </a:prstGeom>
          <a:pattFill prst="dot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797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78283" y="6555019"/>
            <a:ext cx="2134155" cy="365210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pPr defTabSz="1088393">
              <a:defRPr/>
            </a:pPr>
            <a:fld id="{C3873F9D-166D-4281-9B5A-8D63A7307FC5}" type="slidenum">
              <a:rPr lang="id-ID" smtClean="0"/>
              <a:pPr defTabSz="1088393">
                <a:defRPr/>
              </a:pPr>
              <a:t>‹#›</a:t>
            </a:fld>
            <a:endParaRPr lang="id-ID"/>
          </a:p>
        </p:txBody>
      </p:sp>
      <p:sp>
        <p:nvSpPr>
          <p:cNvPr id="14" name="Title 18"/>
          <p:cNvSpPr>
            <a:spLocks noGrp="1"/>
          </p:cNvSpPr>
          <p:nvPr>
            <p:ph type="title" hasCustomPrompt="1"/>
          </p:nvPr>
        </p:nvSpPr>
        <p:spPr>
          <a:xfrm>
            <a:off x="1186817" y="2864884"/>
            <a:ext cx="3755208" cy="332975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B1334-4E93-4481-BC61-2CB5959224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3565" r="52852" b="6807"/>
          <a:stretch/>
        </p:blipFill>
        <p:spPr>
          <a:xfrm>
            <a:off x="928504" y="2600566"/>
            <a:ext cx="4357503" cy="3958808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F9E728-A3F9-CBC9-01FD-60894E5F7373}"/>
              </a:ext>
            </a:extLst>
          </p:cNvPr>
          <p:cNvGrpSpPr/>
          <p:nvPr userDrawn="1"/>
        </p:nvGrpSpPr>
        <p:grpSpPr>
          <a:xfrm>
            <a:off x="4172589" y="2600566"/>
            <a:ext cx="1273542" cy="659037"/>
            <a:chOff x="4082536" y="2566764"/>
            <a:chExt cx="1273542" cy="659037"/>
          </a:xfrm>
        </p:grpSpPr>
        <p:sp>
          <p:nvSpPr>
            <p:cNvPr id="5" name="Freeform 47">
              <a:extLst>
                <a:ext uri="{FF2B5EF4-FFF2-40B4-BE49-F238E27FC236}">
                  <a16:creationId xmlns:a16="http://schemas.microsoft.com/office/drawing/2014/main" id="{168AD69B-F427-D0AD-01F0-8ED347BFA8C1}"/>
                </a:ext>
              </a:extLst>
            </p:cNvPr>
            <p:cNvSpPr/>
            <p:nvPr/>
          </p:nvSpPr>
          <p:spPr>
            <a:xfrm>
              <a:off x="4082536" y="2568687"/>
              <a:ext cx="1112482" cy="657114"/>
            </a:xfrm>
            <a:custGeom>
              <a:avLst/>
              <a:gdLst>
                <a:gd name="connsiteX0" fmla="*/ 6027 w 1112482"/>
                <a:gd name="connsiteY0" fmla="*/ 0 h 657114"/>
                <a:gd name="connsiteX1" fmla="*/ 1112482 w 1112482"/>
                <a:gd name="connsiteY1" fmla="*/ 0 h 657114"/>
                <a:gd name="connsiteX2" fmla="*/ 1112482 w 1112482"/>
                <a:gd name="connsiteY2" fmla="*/ 437577 h 657114"/>
                <a:gd name="connsiteX3" fmla="*/ 1054604 w 1112482"/>
                <a:gd name="connsiteY3" fmla="*/ 501191 h 657114"/>
                <a:gd name="connsiteX4" fmla="*/ 630601 w 1112482"/>
                <a:gd name="connsiteY4" fmla="*/ 657114 h 657114"/>
                <a:gd name="connsiteX5" fmla="*/ 0 w 1112482"/>
                <a:gd name="connsiteY5" fmla="*/ 56907 h 6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482" h="657114">
                  <a:moveTo>
                    <a:pt x="6027" y="0"/>
                  </a:moveTo>
                  <a:lnTo>
                    <a:pt x="1112482" y="0"/>
                  </a:lnTo>
                  <a:lnTo>
                    <a:pt x="1112482" y="437577"/>
                  </a:lnTo>
                  <a:lnTo>
                    <a:pt x="1054604" y="501191"/>
                  </a:lnTo>
                  <a:cubicBezTo>
                    <a:pt x="942617" y="598069"/>
                    <a:pt x="793854" y="657114"/>
                    <a:pt x="630601" y="657114"/>
                  </a:cubicBezTo>
                  <a:cubicBezTo>
                    <a:pt x="282330" y="657114"/>
                    <a:pt x="0" y="388392"/>
                    <a:pt x="0" y="569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987F4E-5CE1-948F-6238-2A3EA190825B}"/>
                </a:ext>
              </a:extLst>
            </p:cNvPr>
            <p:cNvSpPr/>
            <p:nvPr/>
          </p:nvSpPr>
          <p:spPr>
            <a:xfrm>
              <a:off x="4135124" y="2566764"/>
              <a:ext cx="10558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Penyedia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B488C9-A0E0-ECF8-5CA9-6574AC08A31A}"/>
                </a:ext>
              </a:extLst>
            </p:cNvPr>
            <p:cNvSpPr/>
            <p:nvPr/>
          </p:nvSpPr>
          <p:spPr>
            <a:xfrm>
              <a:off x="4254087" y="2683088"/>
              <a:ext cx="10558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Data Statistik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42845B-7086-6664-C130-1986F5F5B6F4}"/>
                </a:ext>
              </a:extLst>
            </p:cNvPr>
            <p:cNvSpPr/>
            <p:nvPr/>
          </p:nvSpPr>
          <p:spPr>
            <a:xfrm>
              <a:off x="4175471" y="2799412"/>
              <a:ext cx="10558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Berkualitas untuk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39D78-39D2-6A96-A458-252539D03F21}"/>
                </a:ext>
              </a:extLst>
            </p:cNvPr>
            <p:cNvSpPr/>
            <p:nvPr/>
          </p:nvSpPr>
          <p:spPr>
            <a:xfrm>
              <a:off x="4300186" y="2915736"/>
              <a:ext cx="10558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Indonesia Maju </a:t>
              </a:r>
            </a:p>
          </p:txBody>
        </p:sp>
      </p:grpSp>
      <p:pic>
        <p:nvPicPr>
          <p:cNvPr id="13" name="Picture 12" descr="A flag on a pole&#10;&#10;Description automatically generated with medium confidence">
            <a:extLst>
              <a:ext uri="{FF2B5EF4-FFF2-40B4-BE49-F238E27FC236}">
                <a16:creationId xmlns:a16="http://schemas.microsoft.com/office/drawing/2014/main" id="{55CCD9EF-D512-960F-3976-D4F18B51C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80"/>
          <a:stretch/>
        </p:blipFill>
        <p:spPr>
          <a:xfrm>
            <a:off x="10133396" y="394291"/>
            <a:ext cx="2061779" cy="1764000"/>
          </a:xfrm>
          <a:custGeom>
            <a:avLst/>
            <a:gdLst>
              <a:gd name="connsiteX0" fmla="*/ 0 w 2061779"/>
              <a:gd name="connsiteY0" fmla="*/ 0 h 1764000"/>
              <a:gd name="connsiteX1" fmla="*/ 331590 w 2061779"/>
              <a:gd name="connsiteY1" fmla="*/ 0 h 1764000"/>
              <a:gd name="connsiteX2" fmla="*/ 421729 w 2061779"/>
              <a:gd name="connsiteY2" fmla="*/ 4552 h 1764000"/>
              <a:gd name="connsiteX3" fmla="*/ 1213550 w 2061779"/>
              <a:gd name="connsiteY3" fmla="*/ 881998 h 1764000"/>
              <a:gd name="connsiteX4" fmla="*/ 1213549 w 2061779"/>
              <a:gd name="connsiteY4" fmla="*/ 881998 h 1764000"/>
              <a:gd name="connsiteX5" fmla="*/ 331549 w 2061779"/>
              <a:gd name="connsiteY5" fmla="*/ 1763998 h 1764000"/>
              <a:gd name="connsiteX6" fmla="*/ 2061779 w 2061779"/>
              <a:gd name="connsiteY6" fmla="*/ 1763998 h 1764000"/>
              <a:gd name="connsiteX7" fmla="*/ 2061779 w 2061779"/>
              <a:gd name="connsiteY7" fmla="*/ 1764000 h 1764000"/>
              <a:gd name="connsiteX8" fmla="*/ 0 w 2061779"/>
              <a:gd name="connsiteY8" fmla="*/ 1764000 h 17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1779" h="1764000">
                <a:moveTo>
                  <a:pt x="0" y="0"/>
                </a:moveTo>
                <a:lnTo>
                  <a:pt x="331590" y="0"/>
                </a:lnTo>
                <a:lnTo>
                  <a:pt x="421729" y="4552"/>
                </a:lnTo>
                <a:cubicBezTo>
                  <a:pt x="866483" y="49719"/>
                  <a:pt x="1213550" y="425328"/>
                  <a:pt x="1213550" y="881998"/>
                </a:cubicBezTo>
                <a:lnTo>
                  <a:pt x="1213549" y="881998"/>
                </a:lnTo>
                <a:cubicBezTo>
                  <a:pt x="1213549" y="1369113"/>
                  <a:pt x="818664" y="1763998"/>
                  <a:pt x="331549" y="1763998"/>
                </a:cubicBezTo>
                <a:lnTo>
                  <a:pt x="2061779" y="1763998"/>
                </a:lnTo>
                <a:lnTo>
                  <a:pt x="2061779" y="1764000"/>
                </a:lnTo>
                <a:lnTo>
                  <a:pt x="0" y="1764000"/>
                </a:lnTo>
                <a:close/>
              </a:path>
            </a:pathLst>
          </a:custGeom>
        </p:spPr>
      </p:pic>
      <p:pic>
        <p:nvPicPr>
          <p:cNvPr id="19" name="Picture 18" descr="A group of people at a market&#10;&#10;Description automatically generated with low confidence">
            <a:extLst>
              <a:ext uri="{FF2B5EF4-FFF2-40B4-BE49-F238E27FC236}">
                <a16:creationId xmlns:a16="http://schemas.microsoft.com/office/drawing/2014/main" id="{FEA228E4-9D79-E78C-0E6E-2F214C36F0D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94291"/>
            <a:ext cx="2646001" cy="1764000"/>
          </a:xfrm>
          <a:prstGeom prst="rect">
            <a:avLst/>
          </a:prstGeom>
        </p:spPr>
      </p:pic>
      <p:pic>
        <p:nvPicPr>
          <p:cNvPr id="20" name="Picture 19" descr="A picture containing grass, mountain, outdoor, sky&#10;&#10;Description automatically generated">
            <a:extLst>
              <a:ext uri="{FF2B5EF4-FFF2-40B4-BE49-F238E27FC236}">
                <a16:creationId xmlns:a16="http://schemas.microsoft.com/office/drawing/2014/main" id="{AA1112CB-1140-EA0B-01C7-075549192B0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99" y="394291"/>
            <a:ext cx="2646000" cy="1764000"/>
          </a:xfrm>
          <a:prstGeom prst="rect">
            <a:avLst/>
          </a:prstGeom>
        </p:spPr>
      </p:pic>
      <p:pic>
        <p:nvPicPr>
          <p:cNvPr id="21" name="Picture 20" descr="A picture containing water, outdoor, place of worship&#10;&#10;Description automatically generated">
            <a:extLst>
              <a:ext uri="{FF2B5EF4-FFF2-40B4-BE49-F238E27FC236}">
                <a16:creationId xmlns:a16="http://schemas.microsoft.com/office/drawing/2014/main" id="{43DBF900-4C7E-CC45-DE93-8E6506EA33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96" y="394291"/>
            <a:ext cx="2205000" cy="1764000"/>
          </a:xfrm>
          <a:prstGeom prst="rect">
            <a:avLst/>
          </a:prstGeom>
        </p:spPr>
      </p:pic>
      <p:pic>
        <p:nvPicPr>
          <p:cNvPr id="22" name="Picture 21" descr="Several shopping carts in a warehouse&#10;&#10;Description automatically generated with medium confidence">
            <a:extLst>
              <a:ext uri="{FF2B5EF4-FFF2-40B4-BE49-F238E27FC236}">
                <a16:creationId xmlns:a16="http://schemas.microsoft.com/office/drawing/2014/main" id="{61877615-82E8-C709-EC1A-392CD5832A5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00" y="394291"/>
            <a:ext cx="2646000" cy="17640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2D791808-AB5A-5C2B-447C-A95DB78757D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04" y="2723322"/>
            <a:ext cx="2028652" cy="367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57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Rili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24A507-3901-D46A-BC5C-DC94193FFA96}"/>
              </a:ext>
            </a:extLst>
          </p:cNvPr>
          <p:cNvSpPr/>
          <p:nvPr userDrawn="1"/>
        </p:nvSpPr>
        <p:spPr>
          <a:xfrm>
            <a:off x="0" y="2723322"/>
            <a:ext cx="12195175" cy="3686846"/>
          </a:xfrm>
          <a:prstGeom prst="rect">
            <a:avLst/>
          </a:prstGeom>
          <a:pattFill prst="dot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d-ID" sz="1797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78283" y="6555019"/>
            <a:ext cx="2134155" cy="365210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pPr defTabSz="1088393">
              <a:defRPr/>
            </a:pPr>
            <a:fld id="{C3873F9D-166D-4281-9B5A-8D63A7307FC5}" type="slidenum">
              <a:rPr lang="id-ID" smtClean="0"/>
              <a:pPr defTabSz="1088393">
                <a:defRPr/>
              </a:pPr>
              <a:t>‹#›</a:t>
            </a:fld>
            <a:endParaRPr lang="id-ID"/>
          </a:p>
        </p:txBody>
      </p:sp>
      <p:sp>
        <p:nvSpPr>
          <p:cNvPr id="14" name="Title 18"/>
          <p:cNvSpPr>
            <a:spLocks noGrp="1"/>
          </p:cNvSpPr>
          <p:nvPr>
            <p:ph type="title" hasCustomPrompt="1"/>
          </p:nvPr>
        </p:nvSpPr>
        <p:spPr>
          <a:xfrm>
            <a:off x="1186817" y="2864884"/>
            <a:ext cx="3755208" cy="332975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B1334-4E93-4481-BC61-2CB5959224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7" t="13565" r="52852" b="6807"/>
          <a:stretch/>
        </p:blipFill>
        <p:spPr>
          <a:xfrm>
            <a:off x="928504" y="2600566"/>
            <a:ext cx="4357503" cy="3958808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F9E728-A3F9-CBC9-01FD-60894E5F7373}"/>
              </a:ext>
            </a:extLst>
          </p:cNvPr>
          <p:cNvGrpSpPr/>
          <p:nvPr userDrawn="1"/>
        </p:nvGrpSpPr>
        <p:grpSpPr>
          <a:xfrm>
            <a:off x="4172589" y="2600566"/>
            <a:ext cx="1273542" cy="659037"/>
            <a:chOff x="4082536" y="2566764"/>
            <a:chExt cx="1273542" cy="659037"/>
          </a:xfrm>
        </p:grpSpPr>
        <p:sp>
          <p:nvSpPr>
            <p:cNvPr id="5" name="Freeform 47">
              <a:extLst>
                <a:ext uri="{FF2B5EF4-FFF2-40B4-BE49-F238E27FC236}">
                  <a16:creationId xmlns:a16="http://schemas.microsoft.com/office/drawing/2014/main" id="{168AD69B-F427-D0AD-01F0-8ED347BFA8C1}"/>
                </a:ext>
              </a:extLst>
            </p:cNvPr>
            <p:cNvSpPr/>
            <p:nvPr/>
          </p:nvSpPr>
          <p:spPr>
            <a:xfrm>
              <a:off x="4082536" y="2568687"/>
              <a:ext cx="1112482" cy="657114"/>
            </a:xfrm>
            <a:custGeom>
              <a:avLst/>
              <a:gdLst>
                <a:gd name="connsiteX0" fmla="*/ 6027 w 1112482"/>
                <a:gd name="connsiteY0" fmla="*/ 0 h 657114"/>
                <a:gd name="connsiteX1" fmla="*/ 1112482 w 1112482"/>
                <a:gd name="connsiteY1" fmla="*/ 0 h 657114"/>
                <a:gd name="connsiteX2" fmla="*/ 1112482 w 1112482"/>
                <a:gd name="connsiteY2" fmla="*/ 437577 h 657114"/>
                <a:gd name="connsiteX3" fmla="*/ 1054604 w 1112482"/>
                <a:gd name="connsiteY3" fmla="*/ 501191 h 657114"/>
                <a:gd name="connsiteX4" fmla="*/ 630601 w 1112482"/>
                <a:gd name="connsiteY4" fmla="*/ 657114 h 657114"/>
                <a:gd name="connsiteX5" fmla="*/ 0 w 1112482"/>
                <a:gd name="connsiteY5" fmla="*/ 56907 h 6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482" h="657114">
                  <a:moveTo>
                    <a:pt x="6027" y="0"/>
                  </a:moveTo>
                  <a:lnTo>
                    <a:pt x="1112482" y="0"/>
                  </a:lnTo>
                  <a:lnTo>
                    <a:pt x="1112482" y="437577"/>
                  </a:lnTo>
                  <a:lnTo>
                    <a:pt x="1054604" y="501191"/>
                  </a:lnTo>
                  <a:cubicBezTo>
                    <a:pt x="942617" y="598069"/>
                    <a:pt x="793854" y="657114"/>
                    <a:pt x="630601" y="657114"/>
                  </a:cubicBezTo>
                  <a:cubicBezTo>
                    <a:pt x="282330" y="657114"/>
                    <a:pt x="0" y="388392"/>
                    <a:pt x="0" y="569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987F4E-5CE1-948F-6238-2A3EA190825B}"/>
                </a:ext>
              </a:extLst>
            </p:cNvPr>
            <p:cNvSpPr/>
            <p:nvPr/>
          </p:nvSpPr>
          <p:spPr>
            <a:xfrm>
              <a:off x="4135124" y="2566764"/>
              <a:ext cx="10558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Penyedia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B488C9-A0E0-ECF8-5CA9-6574AC08A31A}"/>
                </a:ext>
              </a:extLst>
            </p:cNvPr>
            <p:cNvSpPr/>
            <p:nvPr/>
          </p:nvSpPr>
          <p:spPr>
            <a:xfrm>
              <a:off x="4254087" y="2683088"/>
              <a:ext cx="10558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Data Statistik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42845B-7086-6664-C130-1986F5F5B6F4}"/>
                </a:ext>
              </a:extLst>
            </p:cNvPr>
            <p:cNvSpPr/>
            <p:nvPr/>
          </p:nvSpPr>
          <p:spPr>
            <a:xfrm>
              <a:off x="4175471" y="2799412"/>
              <a:ext cx="10558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Berkualitas untuk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539D78-39D2-6A96-A458-252539D03F21}"/>
                </a:ext>
              </a:extLst>
            </p:cNvPr>
            <p:cNvSpPr/>
            <p:nvPr/>
          </p:nvSpPr>
          <p:spPr>
            <a:xfrm>
              <a:off x="4300186" y="2915736"/>
              <a:ext cx="10558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1088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ranklin Gothic Book" panose="020B0503020102020204" pitchFamily="34" charset="0"/>
                  <a:ea typeface="+mn-ea"/>
                  <a:cs typeface="Arial" panose="020B0604020202020204" pitchFamily="34" charset="0"/>
                </a:rPr>
                <a:t>Indonesia Maju </a:t>
              </a:r>
            </a:p>
          </p:txBody>
        </p:sp>
      </p:grp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311ADC1-1DFE-A84A-F475-667E916844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04" y="2723322"/>
            <a:ext cx="2028652" cy="367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flag on a pole&#10;&#10;Description automatically generated with medium confidence">
            <a:extLst>
              <a:ext uri="{FF2B5EF4-FFF2-40B4-BE49-F238E27FC236}">
                <a16:creationId xmlns:a16="http://schemas.microsoft.com/office/drawing/2014/main" id="{B2618203-3900-375B-F98A-54F61D058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80"/>
          <a:stretch/>
        </p:blipFill>
        <p:spPr>
          <a:xfrm>
            <a:off x="8807616" y="392972"/>
            <a:ext cx="2061779" cy="1764000"/>
          </a:xfrm>
          <a:custGeom>
            <a:avLst/>
            <a:gdLst>
              <a:gd name="connsiteX0" fmla="*/ 0 w 2061779"/>
              <a:gd name="connsiteY0" fmla="*/ 0 h 1764000"/>
              <a:gd name="connsiteX1" fmla="*/ 331590 w 2061779"/>
              <a:gd name="connsiteY1" fmla="*/ 0 h 1764000"/>
              <a:gd name="connsiteX2" fmla="*/ 421729 w 2061779"/>
              <a:gd name="connsiteY2" fmla="*/ 4552 h 1764000"/>
              <a:gd name="connsiteX3" fmla="*/ 1213550 w 2061779"/>
              <a:gd name="connsiteY3" fmla="*/ 881998 h 1764000"/>
              <a:gd name="connsiteX4" fmla="*/ 1213549 w 2061779"/>
              <a:gd name="connsiteY4" fmla="*/ 881998 h 1764000"/>
              <a:gd name="connsiteX5" fmla="*/ 331549 w 2061779"/>
              <a:gd name="connsiteY5" fmla="*/ 1763998 h 1764000"/>
              <a:gd name="connsiteX6" fmla="*/ 2061779 w 2061779"/>
              <a:gd name="connsiteY6" fmla="*/ 1763998 h 1764000"/>
              <a:gd name="connsiteX7" fmla="*/ 2061779 w 2061779"/>
              <a:gd name="connsiteY7" fmla="*/ 1764000 h 1764000"/>
              <a:gd name="connsiteX8" fmla="*/ 0 w 2061779"/>
              <a:gd name="connsiteY8" fmla="*/ 1764000 h 17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1779" h="1764000">
                <a:moveTo>
                  <a:pt x="0" y="0"/>
                </a:moveTo>
                <a:lnTo>
                  <a:pt x="331590" y="0"/>
                </a:lnTo>
                <a:lnTo>
                  <a:pt x="421729" y="4552"/>
                </a:lnTo>
                <a:cubicBezTo>
                  <a:pt x="866483" y="49719"/>
                  <a:pt x="1213550" y="425328"/>
                  <a:pt x="1213550" y="881998"/>
                </a:cubicBezTo>
                <a:lnTo>
                  <a:pt x="1213549" y="881998"/>
                </a:lnTo>
                <a:cubicBezTo>
                  <a:pt x="1213549" y="1369113"/>
                  <a:pt x="818664" y="1763998"/>
                  <a:pt x="331549" y="1763998"/>
                </a:cubicBezTo>
                <a:lnTo>
                  <a:pt x="2061779" y="1763998"/>
                </a:lnTo>
                <a:lnTo>
                  <a:pt x="2061779" y="1764000"/>
                </a:lnTo>
                <a:lnTo>
                  <a:pt x="0" y="1764000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7E5A7F-EA11-FE0D-F493-90781FEE8F9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94293"/>
            <a:ext cx="2646001" cy="17638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0C0836-3B67-C7B3-1F7C-C634BA285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151" y="394291"/>
            <a:ext cx="2643296" cy="176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7287BC-E3B0-54A0-4604-E43B80CEAE5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9945" y="394292"/>
            <a:ext cx="2351764" cy="17638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04CB5C-6E90-7F7D-B6C5-1E9B04AD68E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6952" y="394293"/>
            <a:ext cx="1172995" cy="17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1D10A1F-8597-5EA1-D32B-56651FB7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3" y="6548366"/>
            <a:ext cx="442740" cy="365210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67861-5854-48B7-A933-8FDE70A8E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872" y="408265"/>
            <a:ext cx="3799016" cy="6043059"/>
          </a:xfrm>
          <a:prstGeom prst="rect">
            <a:avLst/>
          </a:prstGeom>
        </p:spPr>
      </p:pic>
      <p:sp>
        <p:nvSpPr>
          <p:cNvPr id="2" name="矩形 8">
            <a:extLst>
              <a:ext uri="{FF2B5EF4-FFF2-40B4-BE49-F238E27FC236}">
                <a16:creationId xmlns:a16="http://schemas.microsoft.com/office/drawing/2014/main" id="{FB0EE105-9BE2-48D6-A7CD-B839B4BCFBF8}"/>
              </a:ext>
            </a:extLst>
          </p:cNvPr>
          <p:cNvSpPr/>
          <p:nvPr userDrawn="1"/>
        </p:nvSpPr>
        <p:spPr>
          <a:xfrm>
            <a:off x="577258" y="406495"/>
            <a:ext cx="3800720" cy="6046598"/>
          </a:xfrm>
          <a:prstGeom prst="roundRect">
            <a:avLst>
              <a:gd name="adj" fmla="val 5170"/>
            </a:avLst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3D90E55C-371A-4F27-805D-C48AA855220A}"/>
              </a:ext>
            </a:extLst>
          </p:cNvPr>
          <p:cNvSpPr/>
          <p:nvPr userDrawn="1"/>
        </p:nvSpPr>
        <p:spPr>
          <a:xfrm>
            <a:off x="1033171" y="6572128"/>
            <a:ext cx="2877994" cy="2874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id-ID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8D010597-9516-4AC5-A578-BCBC5F94F328}"/>
              </a:ext>
            </a:extLst>
          </p:cNvPr>
          <p:cNvSpPr/>
          <p:nvPr userDrawn="1"/>
        </p:nvSpPr>
        <p:spPr>
          <a:xfrm flipV="1">
            <a:off x="1033171" y="-1"/>
            <a:ext cx="2877994" cy="2874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id-ID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1A9FF-E326-4867-A486-2AC45ED14CCE}"/>
              </a:ext>
            </a:extLst>
          </p:cNvPr>
          <p:cNvSpPr txBox="1"/>
          <p:nvPr userDrawn="1"/>
        </p:nvSpPr>
        <p:spPr>
          <a:xfrm>
            <a:off x="490509" y="6191422"/>
            <a:ext cx="2367828" cy="261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583"/>
            <a:r>
              <a:rPr lang="en-US" sz="1050" i="1">
                <a:solidFill>
                  <a:srgbClr val="DBF0F3"/>
                </a:solidFill>
                <a:latin typeface="Calibri"/>
              </a:rPr>
              <a:t>Photo by </a:t>
            </a:r>
            <a:r>
              <a:rPr lang="en-US" sz="1050" i="1">
                <a:solidFill>
                  <a:srgbClr val="DBF0F3"/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Adeolu Eletu</a:t>
            </a:r>
            <a:r>
              <a:rPr lang="en-US" sz="1050" i="1">
                <a:solidFill>
                  <a:srgbClr val="DBF0F3"/>
                </a:solidFill>
                <a:latin typeface="Calibri"/>
              </a:rPr>
              <a:t> on </a:t>
            </a:r>
            <a:r>
              <a:rPr lang="en-US" sz="1050" i="1">
                <a:solidFill>
                  <a:srgbClr val="DBF0F3"/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050" i="1">
                <a:solidFill>
                  <a:srgbClr val="DBF0F3"/>
                </a:solidFill>
                <a:latin typeface="Calibri"/>
              </a:rPr>
              <a:t> </a:t>
            </a:r>
            <a:endParaRPr lang="id-ID" sz="1050" i="1">
              <a:solidFill>
                <a:srgbClr val="DBF0F3"/>
              </a:solidFill>
              <a:latin typeface="Calibri"/>
            </a:endParaRPr>
          </a:p>
        </p:txBody>
      </p:sp>
      <p:sp>
        <p:nvSpPr>
          <p:cNvPr id="19" name="Rounded Rectangle 91">
            <a:extLst>
              <a:ext uri="{FF2B5EF4-FFF2-40B4-BE49-F238E27FC236}">
                <a16:creationId xmlns:a16="http://schemas.microsoft.com/office/drawing/2014/main" id="{3087EB38-ABC6-4FC6-8E10-316FC6E73325}"/>
              </a:ext>
            </a:extLst>
          </p:cNvPr>
          <p:cNvSpPr/>
          <p:nvPr/>
        </p:nvSpPr>
        <p:spPr>
          <a:xfrm>
            <a:off x="5127106" y="901909"/>
            <a:ext cx="6650569" cy="1232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en-GB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矩形 10">
            <a:extLst>
              <a:ext uri="{FF2B5EF4-FFF2-40B4-BE49-F238E27FC236}">
                <a16:creationId xmlns:a16="http://schemas.microsoft.com/office/drawing/2014/main" id="{23051574-316E-4B09-9265-6C69A5B79776}"/>
              </a:ext>
            </a:extLst>
          </p:cNvPr>
          <p:cNvSpPr/>
          <p:nvPr/>
        </p:nvSpPr>
        <p:spPr>
          <a:xfrm>
            <a:off x="4755512" y="1146532"/>
            <a:ext cx="743186" cy="743186"/>
          </a:xfrm>
          <a:prstGeom prst="roundRect">
            <a:avLst/>
          </a:prstGeom>
          <a:solidFill>
            <a:schemeClr val="accent3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r>
              <a:rPr lang="en-US" altLang="zh-CN" sz="2801" b="1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1</a:t>
            </a:r>
          </a:p>
        </p:txBody>
      </p:sp>
      <p:sp>
        <p:nvSpPr>
          <p:cNvPr id="27" name="Rounded Rectangle 91">
            <a:extLst>
              <a:ext uri="{FF2B5EF4-FFF2-40B4-BE49-F238E27FC236}">
                <a16:creationId xmlns:a16="http://schemas.microsoft.com/office/drawing/2014/main" id="{60F4837D-4A4A-445E-8F2B-CC4C3CCC6249}"/>
              </a:ext>
            </a:extLst>
          </p:cNvPr>
          <p:cNvSpPr/>
          <p:nvPr/>
        </p:nvSpPr>
        <p:spPr>
          <a:xfrm>
            <a:off x="5127106" y="2278075"/>
            <a:ext cx="6650569" cy="1232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en-GB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1057C714-ECF7-42BD-A8F7-A64AD9B2DE2F}"/>
              </a:ext>
            </a:extLst>
          </p:cNvPr>
          <p:cNvSpPr/>
          <p:nvPr/>
        </p:nvSpPr>
        <p:spPr>
          <a:xfrm>
            <a:off x="4755512" y="2522698"/>
            <a:ext cx="743186" cy="743186"/>
          </a:xfrm>
          <a:prstGeom prst="roundRect">
            <a:avLst/>
          </a:prstGeom>
          <a:solidFill>
            <a:schemeClr val="accent3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r>
              <a:rPr lang="en-US" altLang="zh-CN" sz="2801" b="1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2</a:t>
            </a:r>
          </a:p>
        </p:txBody>
      </p:sp>
      <p:sp>
        <p:nvSpPr>
          <p:cNvPr id="31" name="Rounded Rectangle 91">
            <a:extLst>
              <a:ext uri="{FF2B5EF4-FFF2-40B4-BE49-F238E27FC236}">
                <a16:creationId xmlns:a16="http://schemas.microsoft.com/office/drawing/2014/main" id="{9091632F-8362-43EC-9C16-9F40828C552D}"/>
              </a:ext>
            </a:extLst>
          </p:cNvPr>
          <p:cNvSpPr/>
          <p:nvPr/>
        </p:nvSpPr>
        <p:spPr>
          <a:xfrm>
            <a:off x="5108891" y="3654240"/>
            <a:ext cx="6650569" cy="1232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en-GB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矩形 10">
            <a:extLst>
              <a:ext uri="{FF2B5EF4-FFF2-40B4-BE49-F238E27FC236}">
                <a16:creationId xmlns:a16="http://schemas.microsoft.com/office/drawing/2014/main" id="{22161E30-6BBC-49DB-891B-C2819C24B460}"/>
              </a:ext>
            </a:extLst>
          </p:cNvPr>
          <p:cNvSpPr/>
          <p:nvPr/>
        </p:nvSpPr>
        <p:spPr>
          <a:xfrm>
            <a:off x="4737297" y="3898863"/>
            <a:ext cx="743186" cy="743186"/>
          </a:xfrm>
          <a:prstGeom prst="roundRect">
            <a:avLst/>
          </a:prstGeom>
          <a:solidFill>
            <a:schemeClr val="accent3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r>
              <a:rPr lang="en-US" altLang="zh-CN" sz="2801" b="1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3</a:t>
            </a:r>
          </a:p>
        </p:txBody>
      </p:sp>
      <p:sp>
        <p:nvSpPr>
          <p:cNvPr id="35" name="Rounded Rectangle 91">
            <a:extLst>
              <a:ext uri="{FF2B5EF4-FFF2-40B4-BE49-F238E27FC236}">
                <a16:creationId xmlns:a16="http://schemas.microsoft.com/office/drawing/2014/main" id="{EBF077AD-D7C6-47F2-ADB0-F55C403C06BE}"/>
              </a:ext>
            </a:extLst>
          </p:cNvPr>
          <p:cNvSpPr/>
          <p:nvPr/>
        </p:nvSpPr>
        <p:spPr>
          <a:xfrm>
            <a:off x="5108891" y="5030405"/>
            <a:ext cx="6650569" cy="1232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en-GB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矩形 10">
            <a:extLst>
              <a:ext uri="{FF2B5EF4-FFF2-40B4-BE49-F238E27FC236}">
                <a16:creationId xmlns:a16="http://schemas.microsoft.com/office/drawing/2014/main" id="{88E734D6-A00E-4107-A13C-1C7589DB622B}"/>
              </a:ext>
            </a:extLst>
          </p:cNvPr>
          <p:cNvSpPr/>
          <p:nvPr/>
        </p:nvSpPr>
        <p:spPr>
          <a:xfrm>
            <a:off x="4737297" y="5275028"/>
            <a:ext cx="743186" cy="743186"/>
          </a:xfrm>
          <a:prstGeom prst="roundRect">
            <a:avLst/>
          </a:prstGeom>
          <a:solidFill>
            <a:schemeClr val="accent3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r>
              <a:rPr lang="en-US" altLang="zh-CN" sz="2801" b="1">
                <a:solidFill>
                  <a:prstClr val="white"/>
                </a:solidFill>
                <a:latin typeface="Century Gothic" panose="020B0502020202020204" pitchFamily="34" charset="0"/>
                <a:ea typeface="微软雅黑" panose="020B0503020204020204" charset="-122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B7B92F-716C-41C4-8D04-68B018EE5654}"/>
              </a:ext>
            </a:extLst>
          </p:cNvPr>
          <p:cNvSpPr txBox="1"/>
          <p:nvPr userDrawn="1"/>
        </p:nvSpPr>
        <p:spPr>
          <a:xfrm>
            <a:off x="934696" y="920385"/>
            <a:ext cx="2475735" cy="781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583">
              <a:lnSpc>
                <a:spcPct val="80000"/>
              </a:lnSpc>
              <a:defRPr/>
            </a:pPr>
            <a:r>
              <a:rPr lang="en-US" sz="2801" b="1">
                <a:solidFill>
                  <a:prstClr val="white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KERANGKA PAPARAN</a:t>
            </a:r>
          </a:p>
        </p:txBody>
      </p:sp>
      <p:grpSp>
        <p:nvGrpSpPr>
          <p:cNvPr id="54" name="Graphic 44">
            <a:extLst>
              <a:ext uri="{FF2B5EF4-FFF2-40B4-BE49-F238E27FC236}">
                <a16:creationId xmlns:a16="http://schemas.microsoft.com/office/drawing/2014/main" id="{BB2C694D-9A93-4EF9-AAA1-A533958DF696}"/>
              </a:ext>
            </a:extLst>
          </p:cNvPr>
          <p:cNvGrpSpPr/>
          <p:nvPr userDrawn="1"/>
        </p:nvGrpSpPr>
        <p:grpSpPr>
          <a:xfrm>
            <a:off x="3267863" y="797771"/>
            <a:ext cx="548021" cy="980311"/>
            <a:chOff x="-2122691" y="372778"/>
            <a:chExt cx="1593437" cy="285037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4812EA-8281-470C-9AE2-843357A12288}"/>
                </a:ext>
              </a:extLst>
            </p:cNvPr>
            <p:cNvSpPr/>
            <p:nvPr/>
          </p:nvSpPr>
          <p:spPr>
            <a:xfrm>
              <a:off x="-2033727" y="372778"/>
              <a:ext cx="1504473" cy="2836795"/>
            </a:xfrm>
            <a:custGeom>
              <a:avLst/>
              <a:gdLst>
                <a:gd name="connsiteX0" fmla="*/ 0 w 1504473"/>
                <a:gd name="connsiteY0" fmla="*/ 1993220 h 2836795"/>
                <a:gd name="connsiteX1" fmla="*/ 1453134 w 1504473"/>
                <a:gd name="connsiteY1" fmla="*/ 2832182 h 2836795"/>
                <a:gd name="connsiteX2" fmla="*/ 1499864 w 1504473"/>
                <a:gd name="connsiteY2" fmla="*/ 2819743 h 2836795"/>
                <a:gd name="connsiteX3" fmla="*/ 1504474 w 1504473"/>
                <a:gd name="connsiteY3" fmla="*/ 2802655 h 2836795"/>
                <a:gd name="connsiteX4" fmla="*/ 1504474 w 1504473"/>
                <a:gd name="connsiteY4" fmla="*/ 888701 h 2836795"/>
                <a:gd name="connsiteX5" fmla="*/ 1457897 w 1504473"/>
                <a:gd name="connsiteY5" fmla="*/ 808120 h 2836795"/>
                <a:gd name="connsiteX6" fmla="*/ 69437 w 1504473"/>
                <a:gd name="connsiteY6" fmla="*/ 6210 h 2836795"/>
                <a:gd name="connsiteX7" fmla="*/ 6201 w 1504473"/>
                <a:gd name="connsiteY7" fmla="*/ 23154 h 2836795"/>
                <a:gd name="connsiteX8" fmla="*/ 0 w 1504473"/>
                <a:gd name="connsiteY8" fmla="*/ 46310 h 283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4473" h="2836795">
                  <a:moveTo>
                    <a:pt x="0" y="1993220"/>
                  </a:moveTo>
                  <a:lnTo>
                    <a:pt x="1453134" y="2832182"/>
                  </a:lnTo>
                  <a:cubicBezTo>
                    <a:pt x="1469469" y="2841650"/>
                    <a:pt x="1490396" y="2836078"/>
                    <a:pt x="1499864" y="2819743"/>
                  </a:cubicBezTo>
                  <a:cubicBezTo>
                    <a:pt x="1502873" y="2814551"/>
                    <a:pt x="1504464" y="2808655"/>
                    <a:pt x="1504474" y="2802655"/>
                  </a:cubicBezTo>
                  <a:lnTo>
                    <a:pt x="1504474" y="888701"/>
                  </a:lnTo>
                  <a:cubicBezTo>
                    <a:pt x="1504417" y="855459"/>
                    <a:pt x="1486672" y="824760"/>
                    <a:pt x="1457897" y="808120"/>
                  </a:cubicBezTo>
                  <a:lnTo>
                    <a:pt x="69437" y="6210"/>
                  </a:lnTo>
                  <a:cubicBezTo>
                    <a:pt x="47292" y="-6574"/>
                    <a:pt x="18983" y="1013"/>
                    <a:pt x="6201" y="23154"/>
                  </a:cubicBezTo>
                  <a:cubicBezTo>
                    <a:pt x="2134" y="30194"/>
                    <a:pt x="0" y="38180"/>
                    <a:pt x="0" y="46310"/>
                  </a:cubicBezTo>
                  <a:close/>
                </a:path>
              </a:pathLst>
            </a:custGeom>
            <a:solidFill>
              <a:srgbClr val="0D42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8BF11BD-05F5-4300-AFD9-DF1E0DB51643}"/>
                </a:ext>
              </a:extLst>
            </p:cNvPr>
            <p:cNvSpPr/>
            <p:nvPr userDrawn="1"/>
          </p:nvSpPr>
          <p:spPr>
            <a:xfrm>
              <a:off x="-2033727" y="372778"/>
              <a:ext cx="1504473" cy="2836795"/>
            </a:xfrm>
            <a:custGeom>
              <a:avLst/>
              <a:gdLst>
                <a:gd name="connsiteX0" fmla="*/ 0 w 1504473"/>
                <a:gd name="connsiteY0" fmla="*/ 1993220 h 2836795"/>
                <a:gd name="connsiteX1" fmla="*/ 1453134 w 1504473"/>
                <a:gd name="connsiteY1" fmla="*/ 2832182 h 2836795"/>
                <a:gd name="connsiteX2" fmla="*/ 1499864 w 1504473"/>
                <a:gd name="connsiteY2" fmla="*/ 2819743 h 2836795"/>
                <a:gd name="connsiteX3" fmla="*/ 1504474 w 1504473"/>
                <a:gd name="connsiteY3" fmla="*/ 2802655 h 2836795"/>
                <a:gd name="connsiteX4" fmla="*/ 1504474 w 1504473"/>
                <a:gd name="connsiteY4" fmla="*/ 888701 h 2836795"/>
                <a:gd name="connsiteX5" fmla="*/ 1457897 w 1504473"/>
                <a:gd name="connsiteY5" fmla="*/ 808120 h 2836795"/>
                <a:gd name="connsiteX6" fmla="*/ 69437 w 1504473"/>
                <a:gd name="connsiteY6" fmla="*/ 6210 h 2836795"/>
                <a:gd name="connsiteX7" fmla="*/ 6201 w 1504473"/>
                <a:gd name="connsiteY7" fmla="*/ 23154 h 2836795"/>
                <a:gd name="connsiteX8" fmla="*/ 0 w 1504473"/>
                <a:gd name="connsiteY8" fmla="*/ 46310 h 283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4473" h="2836795">
                  <a:moveTo>
                    <a:pt x="0" y="1993220"/>
                  </a:moveTo>
                  <a:lnTo>
                    <a:pt x="1453134" y="2832182"/>
                  </a:lnTo>
                  <a:cubicBezTo>
                    <a:pt x="1469469" y="2841650"/>
                    <a:pt x="1490396" y="2836078"/>
                    <a:pt x="1499864" y="2819743"/>
                  </a:cubicBezTo>
                  <a:cubicBezTo>
                    <a:pt x="1502873" y="2814551"/>
                    <a:pt x="1504464" y="2808655"/>
                    <a:pt x="1504474" y="2802655"/>
                  </a:cubicBezTo>
                  <a:lnTo>
                    <a:pt x="1504474" y="888701"/>
                  </a:lnTo>
                  <a:cubicBezTo>
                    <a:pt x="1504417" y="855459"/>
                    <a:pt x="1486672" y="824760"/>
                    <a:pt x="1457897" y="808120"/>
                  </a:cubicBezTo>
                  <a:lnTo>
                    <a:pt x="69437" y="6210"/>
                  </a:lnTo>
                  <a:cubicBezTo>
                    <a:pt x="47292" y="-6574"/>
                    <a:pt x="18983" y="1013"/>
                    <a:pt x="6201" y="23154"/>
                  </a:cubicBezTo>
                  <a:cubicBezTo>
                    <a:pt x="2134" y="30194"/>
                    <a:pt x="0" y="38180"/>
                    <a:pt x="0" y="46310"/>
                  </a:cubicBezTo>
                  <a:close/>
                </a:path>
              </a:pathLst>
            </a:custGeom>
            <a:solidFill>
              <a:srgbClr val="4B8AA7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2EAC88F-1233-4350-95A4-B70427C03A32}"/>
                </a:ext>
              </a:extLst>
            </p:cNvPr>
            <p:cNvSpPr/>
            <p:nvPr/>
          </p:nvSpPr>
          <p:spPr>
            <a:xfrm>
              <a:off x="-1992579" y="509004"/>
              <a:ext cx="1332452" cy="2714148"/>
            </a:xfrm>
            <a:custGeom>
              <a:avLst/>
              <a:gdLst>
                <a:gd name="connsiteX0" fmla="*/ 0 w 1332452"/>
                <a:gd name="connsiteY0" fmla="*/ 1944910 h 2714148"/>
                <a:gd name="connsiteX1" fmla="*/ 1332452 w 1332452"/>
                <a:gd name="connsiteY1" fmla="*/ 2714149 h 2714148"/>
                <a:gd name="connsiteX2" fmla="*/ 1332452 w 1332452"/>
                <a:gd name="connsiteY2" fmla="*/ 769239 h 2714148"/>
                <a:gd name="connsiteX3" fmla="*/ 0 w 1332452"/>
                <a:gd name="connsiteY3" fmla="*/ 0 h 2714148"/>
                <a:gd name="connsiteX4" fmla="*/ 0 w 1332452"/>
                <a:gd name="connsiteY4" fmla="*/ 1944910 h 27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452" h="2714148">
                  <a:moveTo>
                    <a:pt x="0" y="1944910"/>
                  </a:moveTo>
                  <a:lnTo>
                    <a:pt x="1332452" y="2714149"/>
                  </a:lnTo>
                  <a:lnTo>
                    <a:pt x="1332452" y="769239"/>
                  </a:lnTo>
                  <a:lnTo>
                    <a:pt x="0" y="0"/>
                  </a:lnTo>
                  <a:lnTo>
                    <a:pt x="0" y="1944910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3546EFC-AC3B-4B55-AF1E-3DAC0C1D9439}"/>
                </a:ext>
              </a:extLst>
            </p:cNvPr>
            <p:cNvSpPr/>
            <p:nvPr/>
          </p:nvSpPr>
          <p:spPr>
            <a:xfrm>
              <a:off x="-1992579" y="509004"/>
              <a:ext cx="1332452" cy="2714148"/>
            </a:xfrm>
            <a:custGeom>
              <a:avLst/>
              <a:gdLst>
                <a:gd name="connsiteX0" fmla="*/ 0 w 1332452"/>
                <a:gd name="connsiteY0" fmla="*/ 1944910 h 2714148"/>
                <a:gd name="connsiteX1" fmla="*/ 1332452 w 1332452"/>
                <a:gd name="connsiteY1" fmla="*/ 2714149 h 2714148"/>
                <a:gd name="connsiteX2" fmla="*/ 1332452 w 1332452"/>
                <a:gd name="connsiteY2" fmla="*/ 769239 h 2714148"/>
                <a:gd name="connsiteX3" fmla="*/ 0 w 1332452"/>
                <a:gd name="connsiteY3" fmla="*/ 0 h 2714148"/>
                <a:gd name="connsiteX4" fmla="*/ 0 w 1332452"/>
                <a:gd name="connsiteY4" fmla="*/ 1944910 h 27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452" h="2714148">
                  <a:moveTo>
                    <a:pt x="0" y="1944910"/>
                  </a:moveTo>
                  <a:lnTo>
                    <a:pt x="1332452" y="2714149"/>
                  </a:lnTo>
                  <a:lnTo>
                    <a:pt x="1332452" y="769239"/>
                  </a:lnTo>
                  <a:lnTo>
                    <a:pt x="0" y="0"/>
                  </a:lnTo>
                  <a:lnTo>
                    <a:pt x="0" y="194491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5EC1B60-20BA-47DC-A017-C0A23F244B9F}"/>
                </a:ext>
              </a:extLst>
            </p:cNvPr>
            <p:cNvSpPr/>
            <p:nvPr/>
          </p:nvSpPr>
          <p:spPr>
            <a:xfrm>
              <a:off x="-2122691" y="509004"/>
              <a:ext cx="1462563" cy="2558796"/>
            </a:xfrm>
            <a:custGeom>
              <a:avLst/>
              <a:gdLst>
                <a:gd name="connsiteX0" fmla="*/ 0 w 1462563"/>
                <a:gd name="connsiteY0" fmla="*/ 1789557 h 2558796"/>
                <a:gd name="connsiteX1" fmla="*/ 1332452 w 1462563"/>
                <a:gd name="connsiteY1" fmla="*/ 2558796 h 2558796"/>
                <a:gd name="connsiteX2" fmla="*/ 1462564 w 1462563"/>
                <a:gd name="connsiteY2" fmla="*/ 769239 h 2558796"/>
                <a:gd name="connsiteX3" fmla="*/ 130111 w 1462563"/>
                <a:gd name="connsiteY3" fmla="*/ 0 h 2558796"/>
                <a:gd name="connsiteX4" fmla="*/ 0 w 1462563"/>
                <a:gd name="connsiteY4" fmla="*/ 1789557 h 255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2563" h="2558796">
                  <a:moveTo>
                    <a:pt x="0" y="1789557"/>
                  </a:moveTo>
                  <a:lnTo>
                    <a:pt x="1332452" y="2558796"/>
                  </a:lnTo>
                  <a:lnTo>
                    <a:pt x="1462564" y="769239"/>
                  </a:lnTo>
                  <a:lnTo>
                    <a:pt x="130111" y="0"/>
                  </a:lnTo>
                  <a:lnTo>
                    <a:pt x="0" y="1789557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B11E53-97EC-4687-9DAF-4C21867DFD65}"/>
                </a:ext>
              </a:extLst>
            </p:cNvPr>
            <p:cNvSpPr/>
            <p:nvPr/>
          </p:nvSpPr>
          <p:spPr>
            <a:xfrm>
              <a:off x="-2122691" y="509003"/>
              <a:ext cx="1462562" cy="2558795"/>
            </a:xfrm>
            <a:custGeom>
              <a:avLst/>
              <a:gdLst>
                <a:gd name="connsiteX0" fmla="*/ 0 w 1462563"/>
                <a:gd name="connsiteY0" fmla="*/ 1789557 h 2558796"/>
                <a:gd name="connsiteX1" fmla="*/ 1332452 w 1462563"/>
                <a:gd name="connsiteY1" fmla="*/ 2558796 h 2558796"/>
                <a:gd name="connsiteX2" fmla="*/ 1462564 w 1462563"/>
                <a:gd name="connsiteY2" fmla="*/ 769239 h 2558796"/>
                <a:gd name="connsiteX3" fmla="*/ 130111 w 1462563"/>
                <a:gd name="connsiteY3" fmla="*/ 0 h 2558796"/>
                <a:gd name="connsiteX4" fmla="*/ 0 w 1462563"/>
                <a:gd name="connsiteY4" fmla="*/ 1789557 h 255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2563" h="2558796">
                  <a:moveTo>
                    <a:pt x="0" y="1789557"/>
                  </a:moveTo>
                  <a:lnTo>
                    <a:pt x="1332452" y="2558796"/>
                  </a:lnTo>
                  <a:lnTo>
                    <a:pt x="1462564" y="769239"/>
                  </a:lnTo>
                  <a:lnTo>
                    <a:pt x="130111" y="0"/>
                  </a:lnTo>
                  <a:lnTo>
                    <a:pt x="0" y="1789557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A6097F1-E1A7-4FD7-83CF-F05043DD8B39}"/>
                </a:ext>
              </a:extLst>
            </p:cNvPr>
            <p:cNvSpPr/>
            <p:nvPr/>
          </p:nvSpPr>
          <p:spPr>
            <a:xfrm>
              <a:off x="-1992579" y="479762"/>
              <a:ext cx="1382934" cy="798480"/>
            </a:xfrm>
            <a:custGeom>
              <a:avLst/>
              <a:gdLst>
                <a:gd name="connsiteX0" fmla="*/ 0 w 1382934"/>
                <a:gd name="connsiteY0" fmla="*/ 29242 h 798480"/>
                <a:gd name="connsiteX1" fmla="*/ 1332452 w 1382934"/>
                <a:gd name="connsiteY1" fmla="*/ 798481 h 798480"/>
                <a:gd name="connsiteX2" fmla="*/ 1382935 w 1382934"/>
                <a:gd name="connsiteY2" fmla="*/ 769334 h 798480"/>
                <a:gd name="connsiteX3" fmla="*/ 50483 w 1382934"/>
                <a:gd name="connsiteY3" fmla="*/ 0 h 798480"/>
                <a:gd name="connsiteX4" fmla="*/ 0 w 1382934"/>
                <a:gd name="connsiteY4" fmla="*/ 29242 h 79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934" h="798480">
                  <a:moveTo>
                    <a:pt x="0" y="29242"/>
                  </a:moveTo>
                  <a:lnTo>
                    <a:pt x="1332452" y="798481"/>
                  </a:lnTo>
                  <a:lnTo>
                    <a:pt x="1382935" y="769334"/>
                  </a:lnTo>
                  <a:lnTo>
                    <a:pt x="50483" y="0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103710D-63E8-4E2F-93B5-807554F1CDAB}"/>
                </a:ext>
              </a:extLst>
            </p:cNvPr>
            <p:cNvSpPr/>
            <p:nvPr/>
          </p:nvSpPr>
          <p:spPr>
            <a:xfrm>
              <a:off x="-1992579" y="479762"/>
              <a:ext cx="1382934" cy="798480"/>
            </a:xfrm>
            <a:custGeom>
              <a:avLst/>
              <a:gdLst>
                <a:gd name="connsiteX0" fmla="*/ 0 w 1382934"/>
                <a:gd name="connsiteY0" fmla="*/ 29242 h 798480"/>
                <a:gd name="connsiteX1" fmla="*/ 1332452 w 1382934"/>
                <a:gd name="connsiteY1" fmla="*/ 798481 h 798480"/>
                <a:gd name="connsiteX2" fmla="*/ 1382935 w 1382934"/>
                <a:gd name="connsiteY2" fmla="*/ 769334 h 798480"/>
                <a:gd name="connsiteX3" fmla="*/ 50483 w 1382934"/>
                <a:gd name="connsiteY3" fmla="*/ 0 h 798480"/>
                <a:gd name="connsiteX4" fmla="*/ 0 w 1382934"/>
                <a:gd name="connsiteY4" fmla="*/ 29242 h 79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934" h="798480">
                  <a:moveTo>
                    <a:pt x="0" y="29242"/>
                  </a:moveTo>
                  <a:lnTo>
                    <a:pt x="1332452" y="798481"/>
                  </a:lnTo>
                  <a:lnTo>
                    <a:pt x="1382935" y="769334"/>
                  </a:lnTo>
                  <a:lnTo>
                    <a:pt x="50483" y="0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CE6091-9AE6-4F98-8CFB-E13647CA6832}"/>
                </a:ext>
              </a:extLst>
            </p:cNvPr>
            <p:cNvSpPr/>
            <p:nvPr/>
          </p:nvSpPr>
          <p:spPr>
            <a:xfrm>
              <a:off x="-660127" y="1249096"/>
              <a:ext cx="50482" cy="1974056"/>
            </a:xfrm>
            <a:custGeom>
              <a:avLst/>
              <a:gdLst>
                <a:gd name="connsiteX0" fmla="*/ 50482 w 50482"/>
                <a:gd name="connsiteY0" fmla="*/ 0 h 1974056"/>
                <a:gd name="connsiteX1" fmla="*/ 50482 w 50482"/>
                <a:gd name="connsiteY1" fmla="*/ 1937480 h 1974056"/>
                <a:gd name="connsiteX2" fmla="*/ 0 w 50482"/>
                <a:gd name="connsiteY2" fmla="*/ 1974056 h 1974056"/>
                <a:gd name="connsiteX3" fmla="*/ 0 w 50482"/>
                <a:gd name="connsiteY3" fmla="*/ 29147 h 1974056"/>
                <a:gd name="connsiteX4" fmla="*/ 50482 w 50482"/>
                <a:gd name="connsiteY4" fmla="*/ 0 h 19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1974056">
                  <a:moveTo>
                    <a:pt x="50482" y="0"/>
                  </a:moveTo>
                  <a:lnTo>
                    <a:pt x="50482" y="1937480"/>
                  </a:lnTo>
                  <a:lnTo>
                    <a:pt x="0" y="1974056"/>
                  </a:lnTo>
                  <a:lnTo>
                    <a:pt x="0" y="29147"/>
                  </a:lnTo>
                  <a:lnTo>
                    <a:pt x="50482" y="0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EBED12A-A834-4CEE-B2BF-ADBE05FBDE77}"/>
                </a:ext>
              </a:extLst>
            </p:cNvPr>
            <p:cNvSpPr/>
            <p:nvPr/>
          </p:nvSpPr>
          <p:spPr>
            <a:xfrm>
              <a:off x="-660127" y="1249096"/>
              <a:ext cx="50482" cy="1974056"/>
            </a:xfrm>
            <a:custGeom>
              <a:avLst/>
              <a:gdLst>
                <a:gd name="connsiteX0" fmla="*/ 50482 w 50482"/>
                <a:gd name="connsiteY0" fmla="*/ 0 h 1974056"/>
                <a:gd name="connsiteX1" fmla="*/ 50482 w 50482"/>
                <a:gd name="connsiteY1" fmla="*/ 1937480 h 1974056"/>
                <a:gd name="connsiteX2" fmla="*/ 0 w 50482"/>
                <a:gd name="connsiteY2" fmla="*/ 1974056 h 1974056"/>
                <a:gd name="connsiteX3" fmla="*/ 0 w 50482"/>
                <a:gd name="connsiteY3" fmla="*/ 29147 h 1974056"/>
                <a:gd name="connsiteX4" fmla="*/ 50482 w 50482"/>
                <a:gd name="connsiteY4" fmla="*/ 0 h 19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1974056">
                  <a:moveTo>
                    <a:pt x="50482" y="0"/>
                  </a:moveTo>
                  <a:lnTo>
                    <a:pt x="50482" y="1937480"/>
                  </a:lnTo>
                  <a:lnTo>
                    <a:pt x="0" y="1974056"/>
                  </a:lnTo>
                  <a:lnTo>
                    <a:pt x="0" y="29147"/>
                  </a:lnTo>
                  <a:lnTo>
                    <a:pt x="50482" y="0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6AB197-B5D0-48A1-8652-6918C83934D7}"/>
                </a:ext>
              </a:extLst>
            </p:cNvPr>
            <p:cNvSpPr/>
            <p:nvPr/>
          </p:nvSpPr>
          <p:spPr>
            <a:xfrm>
              <a:off x="-660127" y="1249096"/>
              <a:ext cx="50482" cy="1974056"/>
            </a:xfrm>
            <a:custGeom>
              <a:avLst/>
              <a:gdLst>
                <a:gd name="connsiteX0" fmla="*/ 50482 w 50482"/>
                <a:gd name="connsiteY0" fmla="*/ 0 h 1974056"/>
                <a:gd name="connsiteX1" fmla="*/ 50482 w 50482"/>
                <a:gd name="connsiteY1" fmla="*/ 1937480 h 1974056"/>
                <a:gd name="connsiteX2" fmla="*/ 0 w 50482"/>
                <a:gd name="connsiteY2" fmla="*/ 1974056 h 1974056"/>
                <a:gd name="connsiteX3" fmla="*/ 0 w 50482"/>
                <a:gd name="connsiteY3" fmla="*/ 29147 h 1974056"/>
                <a:gd name="connsiteX4" fmla="*/ 50482 w 50482"/>
                <a:gd name="connsiteY4" fmla="*/ 0 h 19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1974056">
                  <a:moveTo>
                    <a:pt x="50482" y="0"/>
                  </a:moveTo>
                  <a:lnTo>
                    <a:pt x="50482" y="1937480"/>
                  </a:lnTo>
                  <a:lnTo>
                    <a:pt x="0" y="1974056"/>
                  </a:lnTo>
                  <a:lnTo>
                    <a:pt x="0" y="29147"/>
                  </a:lnTo>
                  <a:lnTo>
                    <a:pt x="50482" y="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16C15BA-6C3C-416C-BC30-D07DF4AABF2F}"/>
                </a:ext>
              </a:extLst>
            </p:cNvPr>
            <p:cNvSpPr/>
            <p:nvPr/>
          </p:nvSpPr>
          <p:spPr>
            <a:xfrm>
              <a:off x="-1822651" y="965537"/>
              <a:ext cx="587918" cy="350616"/>
            </a:xfrm>
            <a:custGeom>
              <a:avLst/>
              <a:gdLst>
                <a:gd name="connsiteX0" fmla="*/ 574355 w 587918"/>
                <a:gd name="connsiteY0" fmla="*/ 350520 h 350616"/>
                <a:gd name="connsiteX1" fmla="*/ 567688 w 587918"/>
                <a:gd name="connsiteY1" fmla="*/ 348805 h 350616"/>
                <a:gd name="connsiteX2" fmla="*/ 6665 w 587918"/>
                <a:gd name="connsiteY2" fmla="*/ 24955 h 350616"/>
                <a:gd name="connsiteX3" fmla="*/ 1808 w 587918"/>
                <a:gd name="connsiteY3" fmla="*/ 6667 h 350616"/>
                <a:gd name="connsiteX4" fmla="*/ 20096 w 587918"/>
                <a:gd name="connsiteY4" fmla="*/ 1809 h 350616"/>
                <a:gd name="connsiteX5" fmla="*/ 581118 w 587918"/>
                <a:gd name="connsiteY5" fmla="*/ 325659 h 350616"/>
                <a:gd name="connsiteX6" fmla="*/ 586204 w 587918"/>
                <a:gd name="connsiteY6" fmla="*/ 343824 h 350616"/>
                <a:gd name="connsiteX7" fmla="*/ 574355 w 587918"/>
                <a:gd name="connsiteY7" fmla="*/ 350615 h 35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918" h="350616">
                  <a:moveTo>
                    <a:pt x="574355" y="350520"/>
                  </a:moveTo>
                  <a:cubicBezTo>
                    <a:pt x="572022" y="350520"/>
                    <a:pt x="569736" y="349929"/>
                    <a:pt x="567688" y="348805"/>
                  </a:cubicBezTo>
                  <a:lnTo>
                    <a:pt x="6665" y="24955"/>
                  </a:lnTo>
                  <a:cubicBezTo>
                    <a:pt x="274" y="21246"/>
                    <a:pt x="-1897" y="13058"/>
                    <a:pt x="1808" y="6667"/>
                  </a:cubicBezTo>
                  <a:cubicBezTo>
                    <a:pt x="5513" y="276"/>
                    <a:pt x="13704" y="-1900"/>
                    <a:pt x="20096" y="1809"/>
                  </a:cubicBezTo>
                  <a:lnTo>
                    <a:pt x="581118" y="325659"/>
                  </a:lnTo>
                  <a:cubicBezTo>
                    <a:pt x="587538" y="329269"/>
                    <a:pt x="589814" y="337404"/>
                    <a:pt x="586204" y="343824"/>
                  </a:cubicBezTo>
                  <a:cubicBezTo>
                    <a:pt x="583804" y="348091"/>
                    <a:pt x="579251" y="350701"/>
                    <a:pt x="574355" y="350615"/>
                  </a:cubicBezTo>
                  <a:close/>
                </a:path>
              </a:pathLst>
            </a:custGeom>
            <a:solidFill>
              <a:srgbClr val="0D42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EF3C158-3B07-4C97-A503-AFCE4D5B4F56}"/>
                </a:ext>
              </a:extLst>
            </p:cNvPr>
            <p:cNvSpPr/>
            <p:nvPr/>
          </p:nvSpPr>
          <p:spPr>
            <a:xfrm>
              <a:off x="-1835510" y="1080599"/>
              <a:ext cx="587919" cy="350616"/>
            </a:xfrm>
            <a:custGeom>
              <a:avLst/>
              <a:gdLst>
                <a:gd name="connsiteX0" fmla="*/ 574355 w 587919"/>
                <a:gd name="connsiteY0" fmla="*/ 350615 h 350616"/>
                <a:gd name="connsiteX1" fmla="*/ 567688 w 587919"/>
                <a:gd name="connsiteY1" fmla="*/ 348805 h 350616"/>
                <a:gd name="connsiteX2" fmla="*/ 6665 w 587919"/>
                <a:gd name="connsiteY2" fmla="*/ 24955 h 350616"/>
                <a:gd name="connsiteX3" fmla="*/ 1808 w 587919"/>
                <a:gd name="connsiteY3" fmla="*/ 6667 h 350616"/>
                <a:gd name="connsiteX4" fmla="*/ 20096 w 587919"/>
                <a:gd name="connsiteY4" fmla="*/ 1809 h 350616"/>
                <a:gd name="connsiteX5" fmla="*/ 581118 w 587919"/>
                <a:gd name="connsiteY5" fmla="*/ 325660 h 350616"/>
                <a:gd name="connsiteX6" fmla="*/ 586205 w 587919"/>
                <a:gd name="connsiteY6" fmla="*/ 343824 h 350616"/>
                <a:gd name="connsiteX7" fmla="*/ 574355 w 587919"/>
                <a:gd name="connsiteY7" fmla="*/ 350615 h 35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919" h="350616">
                  <a:moveTo>
                    <a:pt x="574355" y="350615"/>
                  </a:moveTo>
                  <a:cubicBezTo>
                    <a:pt x="572012" y="350624"/>
                    <a:pt x="569707" y="349996"/>
                    <a:pt x="567688" y="348805"/>
                  </a:cubicBezTo>
                  <a:lnTo>
                    <a:pt x="6665" y="24955"/>
                  </a:lnTo>
                  <a:cubicBezTo>
                    <a:pt x="274" y="21250"/>
                    <a:pt x="-1897" y="13058"/>
                    <a:pt x="1808" y="6667"/>
                  </a:cubicBezTo>
                  <a:cubicBezTo>
                    <a:pt x="5513" y="276"/>
                    <a:pt x="13704" y="-1900"/>
                    <a:pt x="20096" y="1809"/>
                  </a:cubicBezTo>
                  <a:lnTo>
                    <a:pt x="581118" y="325660"/>
                  </a:lnTo>
                  <a:cubicBezTo>
                    <a:pt x="587538" y="329269"/>
                    <a:pt x="589815" y="337404"/>
                    <a:pt x="586205" y="343824"/>
                  </a:cubicBezTo>
                  <a:cubicBezTo>
                    <a:pt x="583804" y="348091"/>
                    <a:pt x="579251" y="350701"/>
                    <a:pt x="574355" y="350615"/>
                  </a:cubicBezTo>
                  <a:close/>
                </a:path>
              </a:pathLst>
            </a:custGeom>
            <a:solidFill>
              <a:srgbClr val="0D42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6F6C32-E556-45B2-8814-E61E987592A7}"/>
                </a:ext>
              </a:extLst>
            </p:cNvPr>
            <p:cNvSpPr/>
            <p:nvPr/>
          </p:nvSpPr>
          <p:spPr>
            <a:xfrm>
              <a:off x="-1166534" y="1279156"/>
              <a:ext cx="279357" cy="397327"/>
            </a:xfrm>
            <a:custGeom>
              <a:avLst/>
              <a:gdLst>
                <a:gd name="connsiteX0" fmla="*/ 229134 w 279357"/>
                <a:gd name="connsiteY0" fmla="*/ 397327 h 397327"/>
                <a:gd name="connsiteX1" fmla="*/ 211798 w 279357"/>
                <a:gd name="connsiteY1" fmla="*/ 392755 h 397327"/>
                <a:gd name="connsiteX2" fmla="*/ 38348 w 279357"/>
                <a:gd name="connsiteY2" fmla="*/ 296838 h 397327"/>
                <a:gd name="connsiteX3" fmla="*/ 248 w 279357"/>
                <a:gd name="connsiteY3" fmla="*/ 226068 h 397327"/>
                <a:gd name="connsiteX4" fmla="*/ 16726 w 279357"/>
                <a:gd name="connsiteY4" fmla="*/ 32615 h 397327"/>
                <a:gd name="connsiteX5" fmla="*/ 55779 w 279357"/>
                <a:gd name="connsiteY5" fmla="*/ 154 h 397327"/>
                <a:gd name="connsiteX6" fmla="*/ 70257 w 279357"/>
                <a:gd name="connsiteY6" fmla="*/ 4707 h 397327"/>
                <a:gd name="connsiteX7" fmla="*/ 252660 w 279357"/>
                <a:gd name="connsiteY7" fmla="*/ 110053 h 397327"/>
                <a:gd name="connsiteX8" fmla="*/ 279235 w 279357"/>
                <a:gd name="connsiteY8" fmla="*/ 160155 h 397327"/>
                <a:gd name="connsiteX9" fmla="*/ 264376 w 279357"/>
                <a:gd name="connsiteY9" fmla="*/ 364085 h 397327"/>
                <a:gd name="connsiteX10" fmla="*/ 245803 w 279357"/>
                <a:gd name="connsiteY10" fmla="*/ 392660 h 397327"/>
                <a:gd name="connsiteX11" fmla="*/ 229134 w 279357"/>
                <a:gd name="connsiteY11" fmla="*/ 397327 h 397327"/>
                <a:gd name="connsiteX12" fmla="*/ 52826 w 279357"/>
                <a:gd name="connsiteY12" fmla="*/ 26709 h 397327"/>
                <a:gd name="connsiteX13" fmla="*/ 43777 w 279357"/>
                <a:gd name="connsiteY13" fmla="*/ 34901 h 397327"/>
                <a:gd name="connsiteX14" fmla="*/ 27299 w 279357"/>
                <a:gd name="connsiteY14" fmla="*/ 228354 h 397327"/>
                <a:gd name="connsiteX15" fmla="*/ 51302 w 279357"/>
                <a:gd name="connsiteY15" fmla="*/ 273407 h 397327"/>
                <a:gd name="connsiteX16" fmla="*/ 224752 w 279357"/>
                <a:gd name="connsiteY16" fmla="*/ 369419 h 397327"/>
                <a:gd name="connsiteX17" fmla="*/ 233420 w 279357"/>
                <a:gd name="connsiteY17" fmla="*/ 369419 h 397327"/>
                <a:gd name="connsiteX18" fmla="*/ 238087 w 279357"/>
                <a:gd name="connsiteY18" fmla="*/ 362180 h 397327"/>
                <a:gd name="connsiteX19" fmla="*/ 252946 w 279357"/>
                <a:gd name="connsiteY19" fmla="*/ 158250 h 397327"/>
                <a:gd name="connsiteX20" fmla="*/ 239707 w 279357"/>
                <a:gd name="connsiteY20" fmla="*/ 133294 h 397327"/>
                <a:gd name="connsiteX21" fmla="*/ 239707 w 279357"/>
                <a:gd name="connsiteY21" fmla="*/ 133294 h 397327"/>
                <a:gd name="connsiteX22" fmla="*/ 57208 w 279357"/>
                <a:gd name="connsiteY22" fmla="*/ 27948 h 397327"/>
                <a:gd name="connsiteX23" fmla="*/ 52826 w 279357"/>
                <a:gd name="connsiteY23" fmla="*/ 26709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9357" h="397327">
                  <a:moveTo>
                    <a:pt x="229134" y="397327"/>
                  </a:moveTo>
                  <a:cubicBezTo>
                    <a:pt x="223057" y="397327"/>
                    <a:pt x="217085" y="395746"/>
                    <a:pt x="211798" y="392755"/>
                  </a:cubicBezTo>
                  <a:lnTo>
                    <a:pt x="38348" y="296838"/>
                  </a:lnTo>
                  <a:cubicBezTo>
                    <a:pt x="12793" y="282837"/>
                    <a:pt x="-2133" y="255109"/>
                    <a:pt x="248" y="226068"/>
                  </a:cubicBezTo>
                  <a:lnTo>
                    <a:pt x="16726" y="32615"/>
                  </a:lnTo>
                  <a:cubicBezTo>
                    <a:pt x="18546" y="12870"/>
                    <a:pt x="36034" y="-1666"/>
                    <a:pt x="55779" y="154"/>
                  </a:cubicBezTo>
                  <a:cubicBezTo>
                    <a:pt x="60875" y="620"/>
                    <a:pt x="65809" y="2173"/>
                    <a:pt x="70257" y="4707"/>
                  </a:cubicBezTo>
                  <a:lnTo>
                    <a:pt x="252660" y="110053"/>
                  </a:lnTo>
                  <a:cubicBezTo>
                    <a:pt x="270311" y="120350"/>
                    <a:pt x="280607" y="139762"/>
                    <a:pt x="279235" y="160155"/>
                  </a:cubicBezTo>
                  <a:lnTo>
                    <a:pt x="264376" y="364085"/>
                  </a:lnTo>
                  <a:cubicBezTo>
                    <a:pt x="263471" y="376153"/>
                    <a:pt x="256471" y="386935"/>
                    <a:pt x="245803" y="392660"/>
                  </a:cubicBezTo>
                  <a:cubicBezTo>
                    <a:pt x="240707" y="395536"/>
                    <a:pt x="234982" y="397137"/>
                    <a:pt x="229134" y="397327"/>
                  </a:cubicBezTo>
                  <a:close/>
                  <a:moveTo>
                    <a:pt x="52826" y="26709"/>
                  </a:moveTo>
                  <a:cubicBezTo>
                    <a:pt x="48149" y="26690"/>
                    <a:pt x="44225" y="30243"/>
                    <a:pt x="43777" y="34901"/>
                  </a:cubicBezTo>
                  <a:lnTo>
                    <a:pt x="27299" y="228354"/>
                  </a:lnTo>
                  <a:cubicBezTo>
                    <a:pt x="25699" y="246794"/>
                    <a:pt x="35109" y="264444"/>
                    <a:pt x="51302" y="273407"/>
                  </a:cubicBezTo>
                  <a:lnTo>
                    <a:pt x="224752" y="369419"/>
                  </a:lnTo>
                  <a:cubicBezTo>
                    <a:pt x="227477" y="370810"/>
                    <a:pt x="230696" y="370810"/>
                    <a:pt x="233420" y="369419"/>
                  </a:cubicBezTo>
                  <a:cubicBezTo>
                    <a:pt x="236106" y="367962"/>
                    <a:pt x="237868" y="365228"/>
                    <a:pt x="238087" y="362180"/>
                  </a:cubicBezTo>
                  <a:lnTo>
                    <a:pt x="252946" y="158250"/>
                  </a:lnTo>
                  <a:cubicBezTo>
                    <a:pt x="253613" y="148096"/>
                    <a:pt x="248489" y="138428"/>
                    <a:pt x="239707" y="133294"/>
                  </a:cubicBezTo>
                  <a:lnTo>
                    <a:pt x="239707" y="133294"/>
                  </a:lnTo>
                  <a:lnTo>
                    <a:pt x="57208" y="27948"/>
                  </a:lnTo>
                  <a:cubicBezTo>
                    <a:pt x="55893" y="27128"/>
                    <a:pt x="54379" y="26690"/>
                    <a:pt x="52826" y="2670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solidFill>
                <a:srgbClr val="4B8AA7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600AC2-8948-41C0-B5C3-9FE16E9DF3BF}"/>
                </a:ext>
              </a:extLst>
            </p:cNvPr>
            <p:cNvSpPr/>
            <p:nvPr/>
          </p:nvSpPr>
          <p:spPr>
            <a:xfrm>
              <a:off x="-1862275" y="1442075"/>
              <a:ext cx="587919" cy="350615"/>
            </a:xfrm>
            <a:custGeom>
              <a:avLst/>
              <a:gdLst>
                <a:gd name="connsiteX0" fmla="*/ 574355 w 587919"/>
                <a:gd name="connsiteY0" fmla="*/ 350613 h 350615"/>
                <a:gd name="connsiteX1" fmla="*/ 567688 w 587919"/>
                <a:gd name="connsiteY1" fmla="*/ 348803 h 350615"/>
                <a:gd name="connsiteX2" fmla="*/ 6665 w 587919"/>
                <a:gd name="connsiteY2" fmla="*/ 24953 h 350615"/>
                <a:gd name="connsiteX3" fmla="*/ 1808 w 587919"/>
                <a:gd name="connsiteY3" fmla="*/ 6665 h 350615"/>
                <a:gd name="connsiteX4" fmla="*/ 20096 w 587919"/>
                <a:gd name="connsiteY4" fmla="*/ 1808 h 350615"/>
                <a:gd name="connsiteX5" fmla="*/ 581118 w 587919"/>
                <a:gd name="connsiteY5" fmla="*/ 325658 h 350615"/>
                <a:gd name="connsiteX6" fmla="*/ 586205 w 587919"/>
                <a:gd name="connsiteY6" fmla="*/ 343822 h 350615"/>
                <a:gd name="connsiteX7" fmla="*/ 574355 w 587919"/>
                <a:gd name="connsiteY7" fmla="*/ 350613 h 35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919" h="350615">
                  <a:moveTo>
                    <a:pt x="574355" y="350613"/>
                  </a:moveTo>
                  <a:cubicBezTo>
                    <a:pt x="572012" y="350613"/>
                    <a:pt x="569707" y="349985"/>
                    <a:pt x="567688" y="348803"/>
                  </a:cubicBezTo>
                  <a:lnTo>
                    <a:pt x="6665" y="24953"/>
                  </a:lnTo>
                  <a:cubicBezTo>
                    <a:pt x="274" y="21248"/>
                    <a:pt x="-1897" y="13057"/>
                    <a:pt x="1808" y="6665"/>
                  </a:cubicBezTo>
                  <a:cubicBezTo>
                    <a:pt x="5513" y="274"/>
                    <a:pt x="13704" y="-1898"/>
                    <a:pt x="20096" y="1808"/>
                  </a:cubicBezTo>
                  <a:lnTo>
                    <a:pt x="581118" y="325658"/>
                  </a:lnTo>
                  <a:cubicBezTo>
                    <a:pt x="587538" y="329268"/>
                    <a:pt x="589815" y="337402"/>
                    <a:pt x="586205" y="343822"/>
                  </a:cubicBezTo>
                  <a:cubicBezTo>
                    <a:pt x="583804" y="348089"/>
                    <a:pt x="579251" y="350699"/>
                    <a:pt x="574355" y="350613"/>
                  </a:cubicBezTo>
                  <a:close/>
                </a:path>
              </a:pathLst>
            </a:custGeom>
            <a:solidFill>
              <a:srgbClr val="0D425A">
                <a:alpha val="9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E54E791-F300-41A0-B67B-2637BCD1A3BE}"/>
                </a:ext>
              </a:extLst>
            </p:cNvPr>
            <p:cNvSpPr/>
            <p:nvPr/>
          </p:nvSpPr>
          <p:spPr>
            <a:xfrm>
              <a:off x="-1875134" y="1557137"/>
              <a:ext cx="587919" cy="350615"/>
            </a:xfrm>
            <a:custGeom>
              <a:avLst/>
              <a:gdLst>
                <a:gd name="connsiteX0" fmla="*/ 574355 w 587919"/>
                <a:gd name="connsiteY0" fmla="*/ 350613 h 350615"/>
                <a:gd name="connsiteX1" fmla="*/ 567688 w 587919"/>
                <a:gd name="connsiteY1" fmla="*/ 348804 h 350615"/>
                <a:gd name="connsiteX2" fmla="*/ 6666 w 587919"/>
                <a:gd name="connsiteY2" fmla="*/ 24953 h 350615"/>
                <a:gd name="connsiteX3" fmla="*/ 1808 w 587919"/>
                <a:gd name="connsiteY3" fmla="*/ 6666 h 350615"/>
                <a:gd name="connsiteX4" fmla="*/ 20096 w 587919"/>
                <a:gd name="connsiteY4" fmla="*/ 1808 h 350615"/>
                <a:gd name="connsiteX5" fmla="*/ 581118 w 587919"/>
                <a:gd name="connsiteY5" fmla="*/ 325658 h 350615"/>
                <a:gd name="connsiteX6" fmla="*/ 586205 w 587919"/>
                <a:gd name="connsiteY6" fmla="*/ 343822 h 350615"/>
                <a:gd name="connsiteX7" fmla="*/ 574355 w 587919"/>
                <a:gd name="connsiteY7" fmla="*/ 350613 h 35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919" h="350615">
                  <a:moveTo>
                    <a:pt x="574355" y="350613"/>
                  </a:moveTo>
                  <a:cubicBezTo>
                    <a:pt x="572012" y="350613"/>
                    <a:pt x="569707" y="349985"/>
                    <a:pt x="567688" y="348804"/>
                  </a:cubicBezTo>
                  <a:lnTo>
                    <a:pt x="6666" y="24953"/>
                  </a:lnTo>
                  <a:cubicBezTo>
                    <a:pt x="274" y="21248"/>
                    <a:pt x="-1897" y="13057"/>
                    <a:pt x="1808" y="6666"/>
                  </a:cubicBezTo>
                  <a:cubicBezTo>
                    <a:pt x="5513" y="274"/>
                    <a:pt x="13704" y="-1897"/>
                    <a:pt x="20096" y="1808"/>
                  </a:cubicBezTo>
                  <a:lnTo>
                    <a:pt x="581118" y="325658"/>
                  </a:lnTo>
                  <a:cubicBezTo>
                    <a:pt x="587538" y="329268"/>
                    <a:pt x="589815" y="337402"/>
                    <a:pt x="586205" y="343822"/>
                  </a:cubicBezTo>
                  <a:cubicBezTo>
                    <a:pt x="583804" y="348089"/>
                    <a:pt x="579251" y="350699"/>
                    <a:pt x="574355" y="350613"/>
                  </a:cubicBezTo>
                  <a:close/>
                </a:path>
              </a:pathLst>
            </a:custGeom>
            <a:solidFill>
              <a:srgbClr val="0D42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013D3A4-9BA4-41DB-A460-422CD19CEA92}"/>
                </a:ext>
              </a:extLst>
            </p:cNvPr>
            <p:cNvSpPr/>
            <p:nvPr/>
          </p:nvSpPr>
          <p:spPr>
            <a:xfrm>
              <a:off x="-1206163" y="1756010"/>
              <a:ext cx="280030" cy="397008"/>
            </a:xfrm>
            <a:custGeom>
              <a:avLst/>
              <a:gdLst>
                <a:gd name="connsiteX0" fmla="*/ 229139 w 280030"/>
                <a:gd name="connsiteY0" fmla="*/ 397009 h 397008"/>
                <a:gd name="connsiteX1" fmla="*/ 211804 w 280030"/>
                <a:gd name="connsiteY1" fmla="*/ 392532 h 397008"/>
                <a:gd name="connsiteX2" fmla="*/ 38353 w 280030"/>
                <a:gd name="connsiteY2" fmla="*/ 296520 h 397008"/>
                <a:gd name="connsiteX3" fmla="*/ 253 w 280030"/>
                <a:gd name="connsiteY3" fmla="*/ 225749 h 397008"/>
                <a:gd name="connsiteX4" fmla="*/ 17398 w 280030"/>
                <a:gd name="connsiteY4" fmla="*/ 32677 h 397008"/>
                <a:gd name="connsiteX5" fmla="*/ 56213 w 280030"/>
                <a:gd name="connsiteY5" fmla="*/ 140 h 397008"/>
                <a:gd name="connsiteX6" fmla="*/ 70929 w 280030"/>
                <a:gd name="connsiteY6" fmla="*/ 4769 h 397008"/>
                <a:gd name="connsiteX7" fmla="*/ 253332 w 280030"/>
                <a:gd name="connsiteY7" fmla="*/ 110116 h 397008"/>
                <a:gd name="connsiteX8" fmla="*/ 253332 w 280030"/>
                <a:gd name="connsiteY8" fmla="*/ 110116 h 397008"/>
                <a:gd name="connsiteX9" fmla="*/ 279907 w 280030"/>
                <a:gd name="connsiteY9" fmla="*/ 160122 h 397008"/>
                <a:gd name="connsiteX10" fmla="*/ 265048 w 280030"/>
                <a:gd name="connsiteY10" fmla="*/ 363862 h 397008"/>
                <a:gd name="connsiteX11" fmla="*/ 229425 w 280030"/>
                <a:gd name="connsiteY11" fmla="*/ 397009 h 397008"/>
                <a:gd name="connsiteX12" fmla="*/ 52831 w 280030"/>
                <a:gd name="connsiteY12" fmla="*/ 26391 h 397008"/>
                <a:gd name="connsiteX13" fmla="*/ 48640 w 280030"/>
                <a:gd name="connsiteY13" fmla="*/ 27439 h 397008"/>
                <a:gd name="connsiteX14" fmla="*/ 43782 w 280030"/>
                <a:gd name="connsiteY14" fmla="*/ 34678 h 397008"/>
                <a:gd name="connsiteX15" fmla="*/ 26923 w 280030"/>
                <a:gd name="connsiteY15" fmla="*/ 228035 h 397008"/>
                <a:gd name="connsiteX16" fmla="*/ 50926 w 280030"/>
                <a:gd name="connsiteY16" fmla="*/ 273089 h 397008"/>
                <a:gd name="connsiteX17" fmla="*/ 224377 w 280030"/>
                <a:gd name="connsiteY17" fmla="*/ 369101 h 397008"/>
                <a:gd name="connsiteX18" fmla="*/ 233044 w 280030"/>
                <a:gd name="connsiteY18" fmla="*/ 369101 h 397008"/>
                <a:gd name="connsiteX19" fmla="*/ 237712 w 280030"/>
                <a:gd name="connsiteY19" fmla="*/ 361861 h 397008"/>
                <a:gd name="connsiteX20" fmla="*/ 252571 w 280030"/>
                <a:gd name="connsiteY20" fmla="*/ 157931 h 397008"/>
                <a:gd name="connsiteX21" fmla="*/ 239331 w 280030"/>
                <a:gd name="connsiteY21" fmla="*/ 132976 h 397008"/>
                <a:gd name="connsiteX22" fmla="*/ 56832 w 280030"/>
                <a:gd name="connsiteY22" fmla="*/ 27629 h 397008"/>
                <a:gd name="connsiteX23" fmla="*/ 52831 w 280030"/>
                <a:gd name="connsiteY23" fmla="*/ 26391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0030" h="397008">
                  <a:moveTo>
                    <a:pt x="229139" y="397009"/>
                  </a:moveTo>
                  <a:cubicBezTo>
                    <a:pt x="223081" y="396980"/>
                    <a:pt x="217118" y="395437"/>
                    <a:pt x="211804" y="392532"/>
                  </a:cubicBezTo>
                  <a:lnTo>
                    <a:pt x="38353" y="296520"/>
                  </a:lnTo>
                  <a:cubicBezTo>
                    <a:pt x="12779" y="282537"/>
                    <a:pt x="-2157" y="254801"/>
                    <a:pt x="253" y="225749"/>
                  </a:cubicBezTo>
                  <a:lnTo>
                    <a:pt x="17398" y="32677"/>
                  </a:lnTo>
                  <a:cubicBezTo>
                    <a:pt x="19132" y="12970"/>
                    <a:pt x="36506" y="-1594"/>
                    <a:pt x="56213" y="140"/>
                  </a:cubicBezTo>
                  <a:cubicBezTo>
                    <a:pt x="61394" y="597"/>
                    <a:pt x="66414" y="2178"/>
                    <a:pt x="70929" y="4769"/>
                  </a:cubicBezTo>
                  <a:lnTo>
                    <a:pt x="253332" y="110116"/>
                  </a:lnTo>
                  <a:lnTo>
                    <a:pt x="253332" y="110116"/>
                  </a:lnTo>
                  <a:cubicBezTo>
                    <a:pt x="270992" y="120365"/>
                    <a:pt x="281288" y="139758"/>
                    <a:pt x="279907" y="160122"/>
                  </a:cubicBezTo>
                  <a:lnTo>
                    <a:pt x="265048" y="363862"/>
                  </a:lnTo>
                  <a:cubicBezTo>
                    <a:pt x="263658" y="382521"/>
                    <a:pt x="248132" y="396961"/>
                    <a:pt x="229425" y="397009"/>
                  </a:cubicBezTo>
                  <a:close/>
                  <a:moveTo>
                    <a:pt x="52831" y="26391"/>
                  </a:moveTo>
                  <a:cubicBezTo>
                    <a:pt x="51374" y="26410"/>
                    <a:pt x="49936" y="26772"/>
                    <a:pt x="48640" y="27439"/>
                  </a:cubicBezTo>
                  <a:cubicBezTo>
                    <a:pt x="45859" y="28829"/>
                    <a:pt x="44021" y="31582"/>
                    <a:pt x="43782" y="34678"/>
                  </a:cubicBezTo>
                  <a:lnTo>
                    <a:pt x="26923" y="228035"/>
                  </a:lnTo>
                  <a:cubicBezTo>
                    <a:pt x="25323" y="246476"/>
                    <a:pt x="34734" y="264125"/>
                    <a:pt x="50926" y="273089"/>
                  </a:cubicBezTo>
                  <a:lnTo>
                    <a:pt x="224377" y="369101"/>
                  </a:lnTo>
                  <a:cubicBezTo>
                    <a:pt x="227063" y="370653"/>
                    <a:pt x="230358" y="370653"/>
                    <a:pt x="233044" y="369101"/>
                  </a:cubicBezTo>
                  <a:cubicBezTo>
                    <a:pt x="235788" y="367700"/>
                    <a:pt x="237569" y="364938"/>
                    <a:pt x="237712" y="361861"/>
                  </a:cubicBezTo>
                  <a:lnTo>
                    <a:pt x="252571" y="157931"/>
                  </a:lnTo>
                  <a:cubicBezTo>
                    <a:pt x="253237" y="147778"/>
                    <a:pt x="248113" y="138110"/>
                    <a:pt x="239331" y="132976"/>
                  </a:cubicBezTo>
                  <a:lnTo>
                    <a:pt x="56832" y="27629"/>
                  </a:lnTo>
                  <a:cubicBezTo>
                    <a:pt x="55632" y="26877"/>
                    <a:pt x="54250" y="26448"/>
                    <a:pt x="52831" y="26391"/>
                  </a:cubicBezTo>
                  <a:close/>
                </a:path>
              </a:pathLst>
            </a:custGeom>
            <a:solidFill>
              <a:srgbClr val="4B8A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C503B17-FFCA-45FD-BC2C-BFB0E6D86355}"/>
                </a:ext>
              </a:extLst>
            </p:cNvPr>
            <p:cNvSpPr/>
            <p:nvPr/>
          </p:nvSpPr>
          <p:spPr>
            <a:xfrm>
              <a:off x="-1114140" y="1814971"/>
              <a:ext cx="269013" cy="187946"/>
            </a:xfrm>
            <a:custGeom>
              <a:avLst/>
              <a:gdLst>
                <a:gd name="connsiteX0" fmla="*/ 52725 w 269013"/>
                <a:gd name="connsiteY0" fmla="*/ 187839 h 187946"/>
                <a:gd name="connsiteX1" fmla="*/ 49201 w 269013"/>
                <a:gd name="connsiteY1" fmla="*/ 187839 h 187946"/>
                <a:gd name="connsiteX2" fmla="*/ 40247 w 269013"/>
                <a:gd name="connsiteY2" fmla="*/ 179838 h 187946"/>
                <a:gd name="connsiteX3" fmla="*/ 623 w 269013"/>
                <a:gd name="connsiteY3" fmla="*/ 80397 h 187946"/>
                <a:gd name="connsiteX4" fmla="*/ 9320 w 269013"/>
                <a:gd name="connsiteY4" fmla="*/ 63662 h 187946"/>
                <a:gd name="connsiteX5" fmla="*/ 25484 w 269013"/>
                <a:gd name="connsiteY5" fmla="*/ 70872 h 187946"/>
                <a:gd name="connsiteX6" fmla="*/ 58726 w 269013"/>
                <a:gd name="connsiteY6" fmla="*/ 152787 h 187946"/>
                <a:gd name="connsiteX7" fmla="*/ 248083 w 269013"/>
                <a:gd name="connsiteY7" fmla="*/ 2292 h 187946"/>
                <a:gd name="connsiteX8" fmla="*/ 266723 w 269013"/>
                <a:gd name="connsiteY8" fmla="*/ 5931 h 187946"/>
                <a:gd name="connsiteX9" fmla="*/ 264752 w 269013"/>
                <a:gd name="connsiteY9" fmla="*/ 23247 h 187946"/>
                <a:gd name="connsiteX10" fmla="*/ 61012 w 269013"/>
                <a:gd name="connsiteY10" fmla="*/ 185172 h 187946"/>
                <a:gd name="connsiteX11" fmla="*/ 52725 w 269013"/>
                <a:gd name="connsiteY11" fmla="*/ 187839 h 18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013" h="187946">
                  <a:moveTo>
                    <a:pt x="52725" y="187839"/>
                  </a:moveTo>
                  <a:cubicBezTo>
                    <a:pt x="51554" y="187982"/>
                    <a:pt x="50372" y="187982"/>
                    <a:pt x="49201" y="187839"/>
                  </a:cubicBezTo>
                  <a:cubicBezTo>
                    <a:pt x="45124" y="186725"/>
                    <a:pt x="41809" y="183762"/>
                    <a:pt x="40247" y="179838"/>
                  </a:cubicBezTo>
                  <a:lnTo>
                    <a:pt x="623" y="80397"/>
                  </a:lnTo>
                  <a:cubicBezTo>
                    <a:pt x="-1596" y="73377"/>
                    <a:pt x="2300" y="65881"/>
                    <a:pt x="9320" y="63662"/>
                  </a:cubicBezTo>
                  <a:cubicBezTo>
                    <a:pt x="15759" y="61623"/>
                    <a:pt x="22693" y="64728"/>
                    <a:pt x="25484" y="70872"/>
                  </a:cubicBezTo>
                  <a:lnTo>
                    <a:pt x="58726" y="152787"/>
                  </a:lnTo>
                  <a:lnTo>
                    <a:pt x="248083" y="2292"/>
                  </a:lnTo>
                  <a:cubicBezTo>
                    <a:pt x="254236" y="-1851"/>
                    <a:pt x="262580" y="-223"/>
                    <a:pt x="266723" y="5931"/>
                  </a:cubicBezTo>
                  <a:cubicBezTo>
                    <a:pt x="270409" y="11407"/>
                    <a:pt x="269571" y="18742"/>
                    <a:pt x="264752" y="23247"/>
                  </a:cubicBezTo>
                  <a:lnTo>
                    <a:pt x="61012" y="185172"/>
                  </a:lnTo>
                  <a:cubicBezTo>
                    <a:pt x="58621" y="186963"/>
                    <a:pt x="55707" y="187906"/>
                    <a:pt x="52725" y="18783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solidFill>
                <a:srgbClr val="0D425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B10D41-AF32-4FA0-A203-D7505ADC07A5}"/>
                </a:ext>
              </a:extLst>
            </p:cNvPr>
            <p:cNvSpPr/>
            <p:nvPr/>
          </p:nvSpPr>
          <p:spPr>
            <a:xfrm>
              <a:off x="-1901520" y="1918758"/>
              <a:ext cx="587537" cy="350465"/>
            </a:xfrm>
            <a:custGeom>
              <a:avLst/>
              <a:gdLst>
                <a:gd name="connsiteX0" fmla="*/ 574072 w 587537"/>
                <a:gd name="connsiteY0" fmla="*/ 350466 h 350465"/>
                <a:gd name="connsiteX1" fmla="*/ 567404 w 587537"/>
                <a:gd name="connsiteY1" fmla="*/ 348656 h 350465"/>
                <a:gd name="connsiteX2" fmla="*/ 6287 w 587537"/>
                <a:gd name="connsiteY2" fmla="*/ 24806 h 350465"/>
                <a:gd name="connsiteX3" fmla="*/ 2057 w 587537"/>
                <a:gd name="connsiteY3" fmla="*/ 6289 h 350465"/>
                <a:gd name="connsiteX4" fmla="*/ 19717 w 587537"/>
                <a:gd name="connsiteY4" fmla="*/ 1565 h 350465"/>
                <a:gd name="connsiteX5" fmla="*/ 580740 w 587537"/>
                <a:gd name="connsiteY5" fmla="*/ 325415 h 350465"/>
                <a:gd name="connsiteX6" fmla="*/ 585816 w 587537"/>
                <a:gd name="connsiteY6" fmla="*/ 343579 h 350465"/>
                <a:gd name="connsiteX7" fmla="*/ 574072 w 587537"/>
                <a:gd name="connsiteY7" fmla="*/ 350370 h 3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537" h="350465">
                  <a:moveTo>
                    <a:pt x="574072" y="350466"/>
                  </a:moveTo>
                  <a:cubicBezTo>
                    <a:pt x="571729" y="350475"/>
                    <a:pt x="569424" y="349846"/>
                    <a:pt x="567404" y="348656"/>
                  </a:cubicBezTo>
                  <a:lnTo>
                    <a:pt x="6287" y="24806"/>
                  </a:lnTo>
                  <a:cubicBezTo>
                    <a:pt x="10" y="20862"/>
                    <a:pt x="-1886" y="12576"/>
                    <a:pt x="2057" y="6289"/>
                  </a:cubicBezTo>
                  <a:cubicBezTo>
                    <a:pt x="5791" y="336"/>
                    <a:pt x="13497" y="-1731"/>
                    <a:pt x="19717" y="1565"/>
                  </a:cubicBezTo>
                  <a:lnTo>
                    <a:pt x="580740" y="325415"/>
                  </a:lnTo>
                  <a:cubicBezTo>
                    <a:pt x="587159" y="329025"/>
                    <a:pt x="589436" y="337159"/>
                    <a:pt x="585816" y="343579"/>
                  </a:cubicBezTo>
                  <a:cubicBezTo>
                    <a:pt x="583435" y="347818"/>
                    <a:pt x="578930" y="350418"/>
                    <a:pt x="574072" y="350370"/>
                  </a:cubicBezTo>
                  <a:close/>
                </a:path>
              </a:pathLst>
            </a:custGeom>
            <a:solidFill>
              <a:srgbClr val="0D42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E27E739-CA00-4EA1-858E-242ED6B95FF4}"/>
                </a:ext>
              </a:extLst>
            </p:cNvPr>
            <p:cNvSpPr/>
            <p:nvPr/>
          </p:nvSpPr>
          <p:spPr>
            <a:xfrm>
              <a:off x="-1914758" y="2033768"/>
              <a:ext cx="587819" cy="350708"/>
            </a:xfrm>
            <a:custGeom>
              <a:avLst/>
              <a:gdLst>
                <a:gd name="connsiteX0" fmla="*/ 574451 w 587819"/>
                <a:gd name="connsiteY0" fmla="*/ 350613 h 350708"/>
                <a:gd name="connsiteX1" fmla="*/ 567688 w 587819"/>
                <a:gd name="connsiteY1" fmla="*/ 348804 h 350708"/>
                <a:gd name="connsiteX2" fmla="*/ 6666 w 587819"/>
                <a:gd name="connsiteY2" fmla="*/ 24954 h 350708"/>
                <a:gd name="connsiteX3" fmla="*/ 1808 w 587819"/>
                <a:gd name="connsiteY3" fmla="*/ 6665 h 350708"/>
                <a:gd name="connsiteX4" fmla="*/ 20096 w 587819"/>
                <a:gd name="connsiteY4" fmla="*/ 1808 h 350708"/>
                <a:gd name="connsiteX5" fmla="*/ 581118 w 587819"/>
                <a:gd name="connsiteY5" fmla="*/ 325658 h 350708"/>
                <a:gd name="connsiteX6" fmla="*/ 586005 w 587819"/>
                <a:gd name="connsiteY6" fmla="*/ 344012 h 350708"/>
                <a:gd name="connsiteX7" fmla="*/ 574451 w 587819"/>
                <a:gd name="connsiteY7" fmla="*/ 350709 h 35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819" h="350708">
                  <a:moveTo>
                    <a:pt x="574451" y="350613"/>
                  </a:moveTo>
                  <a:cubicBezTo>
                    <a:pt x="572079" y="350613"/>
                    <a:pt x="569746" y="349985"/>
                    <a:pt x="567688" y="348804"/>
                  </a:cubicBezTo>
                  <a:lnTo>
                    <a:pt x="6666" y="24954"/>
                  </a:lnTo>
                  <a:cubicBezTo>
                    <a:pt x="274" y="21248"/>
                    <a:pt x="-1897" y="13057"/>
                    <a:pt x="1808" y="6665"/>
                  </a:cubicBezTo>
                  <a:cubicBezTo>
                    <a:pt x="5513" y="274"/>
                    <a:pt x="13704" y="-1897"/>
                    <a:pt x="20096" y="1808"/>
                  </a:cubicBezTo>
                  <a:lnTo>
                    <a:pt x="581118" y="325658"/>
                  </a:lnTo>
                  <a:cubicBezTo>
                    <a:pt x="587538" y="329372"/>
                    <a:pt x="589729" y="337593"/>
                    <a:pt x="586005" y="344012"/>
                  </a:cubicBezTo>
                  <a:cubicBezTo>
                    <a:pt x="583614" y="348137"/>
                    <a:pt x="579223" y="350689"/>
                    <a:pt x="574451" y="350709"/>
                  </a:cubicBezTo>
                  <a:close/>
                </a:path>
              </a:pathLst>
            </a:custGeom>
            <a:solidFill>
              <a:srgbClr val="0D42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6EE04C9-5784-4D95-8F6D-8DA1D087BA7B}"/>
                </a:ext>
              </a:extLst>
            </p:cNvPr>
            <p:cNvSpPr/>
            <p:nvPr/>
          </p:nvSpPr>
          <p:spPr>
            <a:xfrm>
              <a:off x="-1246162" y="2232334"/>
              <a:ext cx="279270" cy="397220"/>
            </a:xfrm>
            <a:custGeom>
              <a:avLst/>
              <a:gdLst>
                <a:gd name="connsiteX0" fmla="*/ 229515 w 279270"/>
                <a:gd name="connsiteY0" fmla="*/ 397220 h 397220"/>
                <a:gd name="connsiteX1" fmla="*/ 212275 w 279270"/>
                <a:gd name="connsiteY1" fmla="*/ 392744 h 397220"/>
                <a:gd name="connsiteX2" fmla="*/ 38348 w 279270"/>
                <a:gd name="connsiteY2" fmla="*/ 296732 h 397220"/>
                <a:gd name="connsiteX3" fmla="*/ 248 w 279270"/>
                <a:gd name="connsiteY3" fmla="*/ 225961 h 397220"/>
                <a:gd name="connsiteX4" fmla="*/ 16821 w 279270"/>
                <a:gd name="connsiteY4" fmla="*/ 32603 h 397220"/>
                <a:gd name="connsiteX5" fmla="*/ 35871 w 279270"/>
                <a:gd name="connsiteY5" fmla="*/ 4028 h 397220"/>
                <a:gd name="connsiteX6" fmla="*/ 70257 w 279270"/>
                <a:gd name="connsiteY6" fmla="*/ 4790 h 397220"/>
                <a:gd name="connsiteX7" fmla="*/ 252660 w 279270"/>
                <a:gd name="connsiteY7" fmla="*/ 110137 h 397220"/>
                <a:gd name="connsiteX8" fmla="*/ 252660 w 279270"/>
                <a:gd name="connsiteY8" fmla="*/ 110137 h 397220"/>
                <a:gd name="connsiteX9" fmla="*/ 279140 w 279270"/>
                <a:gd name="connsiteY9" fmla="*/ 160238 h 397220"/>
                <a:gd name="connsiteX10" fmla="*/ 264281 w 279270"/>
                <a:gd name="connsiteY10" fmla="*/ 364169 h 397220"/>
                <a:gd name="connsiteX11" fmla="*/ 245707 w 279270"/>
                <a:gd name="connsiteY11" fmla="*/ 392744 h 397220"/>
                <a:gd name="connsiteX12" fmla="*/ 229515 w 279270"/>
                <a:gd name="connsiteY12" fmla="*/ 397220 h 397220"/>
                <a:gd name="connsiteX13" fmla="*/ 53207 w 279270"/>
                <a:gd name="connsiteY13" fmla="*/ 26698 h 397220"/>
                <a:gd name="connsiteX14" fmla="*/ 49016 w 279270"/>
                <a:gd name="connsiteY14" fmla="*/ 27650 h 397220"/>
                <a:gd name="connsiteX15" fmla="*/ 44158 w 279270"/>
                <a:gd name="connsiteY15" fmla="*/ 34889 h 397220"/>
                <a:gd name="connsiteX16" fmla="*/ 27680 w 279270"/>
                <a:gd name="connsiteY16" fmla="*/ 228247 h 397220"/>
                <a:gd name="connsiteX17" fmla="*/ 51683 w 279270"/>
                <a:gd name="connsiteY17" fmla="*/ 273300 h 397220"/>
                <a:gd name="connsiteX18" fmla="*/ 225228 w 279270"/>
                <a:gd name="connsiteY18" fmla="*/ 369312 h 397220"/>
                <a:gd name="connsiteX19" fmla="*/ 237316 w 279270"/>
                <a:gd name="connsiteY19" fmla="*/ 366026 h 397220"/>
                <a:gd name="connsiteX20" fmla="*/ 238468 w 279270"/>
                <a:gd name="connsiteY20" fmla="*/ 362168 h 397220"/>
                <a:gd name="connsiteX21" fmla="*/ 253327 w 279270"/>
                <a:gd name="connsiteY21" fmla="*/ 158143 h 397220"/>
                <a:gd name="connsiteX22" fmla="*/ 240087 w 279270"/>
                <a:gd name="connsiteY22" fmla="*/ 133187 h 397220"/>
                <a:gd name="connsiteX23" fmla="*/ 57398 w 279270"/>
                <a:gd name="connsiteY23" fmla="*/ 27841 h 397220"/>
                <a:gd name="connsiteX24" fmla="*/ 53207 w 279270"/>
                <a:gd name="connsiteY24" fmla="*/ 26698 h 39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9270" h="397220">
                  <a:moveTo>
                    <a:pt x="229515" y="397220"/>
                  </a:moveTo>
                  <a:cubicBezTo>
                    <a:pt x="223476" y="397249"/>
                    <a:pt x="217532" y="395706"/>
                    <a:pt x="212275" y="392744"/>
                  </a:cubicBezTo>
                  <a:lnTo>
                    <a:pt x="38348" y="296732"/>
                  </a:lnTo>
                  <a:cubicBezTo>
                    <a:pt x="12792" y="282730"/>
                    <a:pt x="-2133" y="255003"/>
                    <a:pt x="248" y="225961"/>
                  </a:cubicBezTo>
                  <a:lnTo>
                    <a:pt x="16821" y="32603"/>
                  </a:lnTo>
                  <a:cubicBezTo>
                    <a:pt x="17822" y="20430"/>
                    <a:pt x="25023" y="9639"/>
                    <a:pt x="35871" y="4028"/>
                  </a:cubicBezTo>
                  <a:cubicBezTo>
                    <a:pt x="46711" y="-1601"/>
                    <a:pt x="59675" y="-1315"/>
                    <a:pt x="70257" y="4790"/>
                  </a:cubicBezTo>
                  <a:lnTo>
                    <a:pt x="252660" y="110137"/>
                  </a:lnTo>
                  <a:lnTo>
                    <a:pt x="252660" y="110137"/>
                  </a:lnTo>
                  <a:cubicBezTo>
                    <a:pt x="270291" y="120443"/>
                    <a:pt x="280559" y="139864"/>
                    <a:pt x="279140" y="160238"/>
                  </a:cubicBezTo>
                  <a:lnTo>
                    <a:pt x="264281" y="364169"/>
                  </a:lnTo>
                  <a:cubicBezTo>
                    <a:pt x="263348" y="376227"/>
                    <a:pt x="256347" y="386990"/>
                    <a:pt x="245707" y="392744"/>
                  </a:cubicBezTo>
                  <a:cubicBezTo>
                    <a:pt x="240735" y="395487"/>
                    <a:pt x="235191" y="397020"/>
                    <a:pt x="229515" y="397220"/>
                  </a:cubicBezTo>
                  <a:close/>
                  <a:moveTo>
                    <a:pt x="53207" y="26698"/>
                  </a:moveTo>
                  <a:cubicBezTo>
                    <a:pt x="51759" y="26688"/>
                    <a:pt x="50321" y="27022"/>
                    <a:pt x="49016" y="27650"/>
                  </a:cubicBezTo>
                  <a:cubicBezTo>
                    <a:pt x="46320" y="29136"/>
                    <a:pt x="44511" y="31832"/>
                    <a:pt x="44158" y="34889"/>
                  </a:cubicBezTo>
                  <a:lnTo>
                    <a:pt x="27680" y="228247"/>
                  </a:lnTo>
                  <a:cubicBezTo>
                    <a:pt x="26061" y="246697"/>
                    <a:pt x="35471" y="264356"/>
                    <a:pt x="51683" y="273300"/>
                  </a:cubicBezTo>
                  <a:lnTo>
                    <a:pt x="225228" y="369312"/>
                  </a:lnTo>
                  <a:cubicBezTo>
                    <a:pt x="229477" y="371741"/>
                    <a:pt x="234887" y="370265"/>
                    <a:pt x="237316" y="366026"/>
                  </a:cubicBezTo>
                  <a:cubicBezTo>
                    <a:pt x="237992" y="364845"/>
                    <a:pt x="238383" y="363521"/>
                    <a:pt x="238468" y="362168"/>
                  </a:cubicBezTo>
                  <a:lnTo>
                    <a:pt x="253327" y="158143"/>
                  </a:lnTo>
                  <a:cubicBezTo>
                    <a:pt x="254041" y="147980"/>
                    <a:pt x="248907" y="138293"/>
                    <a:pt x="240087" y="133187"/>
                  </a:cubicBezTo>
                  <a:lnTo>
                    <a:pt x="57398" y="27841"/>
                  </a:lnTo>
                  <a:cubicBezTo>
                    <a:pt x="56112" y="27146"/>
                    <a:pt x="54674" y="26755"/>
                    <a:pt x="53207" y="26698"/>
                  </a:cubicBezTo>
                  <a:close/>
                </a:path>
              </a:pathLst>
            </a:custGeom>
            <a:solidFill>
              <a:srgbClr val="4B8A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BA934DF-278C-4F35-B6E9-72847CEEF6EB}"/>
                </a:ext>
              </a:extLst>
            </p:cNvPr>
            <p:cNvSpPr/>
            <p:nvPr/>
          </p:nvSpPr>
          <p:spPr>
            <a:xfrm>
              <a:off x="-1667491" y="547493"/>
              <a:ext cx="728993" cy="620641"/>
            </a:xfrm>
            <a:custGeom>
              <a:avLst/>
              <a:gdLst>
                <a:gd name="connsiteX0" fmla="*/ 641509 w 728993"/>
                <a:gd name="connsiteY0" fmla="*/ 620641 h 620641"/>
                <a:gd name="connsiteX1" fmla="*/ 612934 w 728993"/>
                <a:gd name="connsiteY1" fmla="*/ 613116 h 620641"/>
                <a:gd name="connsiteX2" fmla="*/ 373952 w 728993"/>
                <a:gd name="connsiteY2" fmla="*/ 478147 h 620641"/>
                <a:gd name="connsiteX3" fmla="*/ 368141 w 728993"/>
                <a:gd name="connsiteY3" fmla="*/ 471480 h 620641"/>
                <a:gd name="connsiteX4" fmla="*/ 309182 w 728993"/>
                <a:gd name="connsiteY4" fmla="*/ 398804 h 620641"/>
                <a:gd name="connsiteX5" fmla="*/ 261557 w 728993"/>
                <a:gd name="connsiteY5" fmla="*/ 400899 h 620641"/>
                <a:gd name="connsiteX6" fmla="*/ 244030 w 728993"/>
                <a:gd name="connsiteY6" fmla="*/ 404805 h 620641"/>
                <a:gd name="connsiteX7" fmla="*/ 38100 w 728993"/>
                <a:gd name="connsiteY7" fmla="*/ 289171 h 620641"/>
                <a:gd name="connsiteX8" fmla="*/ 0 w 728993"/>
                <a:gd name="connsiteY8" fmla="*/ 223258 h 620641"/>
                <a:gd name="connsiteX9" fmla="*/ 0 w 728993"/>
                <a:gd name="connsiteY9" fmla="*/ 76764 h 620641"/>
                <a:gd name="connsiteX10" fmla="*/ 48387 w 728993"/>
                <a:gd name="connsiteY10" fmla="*/ 1230 h 620641"/>
                <a:gd name="connsiteX11" fmla="*/ 60674 w 728993"/>
                <a:gd name="connsiteY11" fmla="*/ 1802 h 620641"/>
                <a:gd name="connsiteX12" fmla="*/ 722281 w 728993"/>
                <a:gd name="connsiteY12" fmla="*/ 386231 h 620641"/>
                <a:gd name="connsiteX13" fmla="*/ 727224 w 728993"/>
                <a:gd name="connsiteY13" fmla="*/ 404429 h 620641"/>
                <a:gd name="connsiteX14" fmla="*/ 720947 w 728993"/>
                <a:gd name="connsiteY14" fmla="*/ 410043 h 620641"/>
                <a:gd name="connsiteX15" fmla="*/ 699802 w 728993"/>
                <a:gd name="connsiteY15" fmla="*/ 442428 h 620641"/>
                <a:gd name="connsiteX16" fmla="*/ 699802 w 728993"/>
                <a:gd name="connsiteY16" fmla="*/ 562634 h 620641"/>
                <a:gd name="connsiteX17" fmla="*/ 671227 w 728993"/>
                <a:gd name="connsiteY17" fmla="*/ 612640 h 620641"/>
                <a:gd name="connsiteX18" fmla="*/ 641509 w 728993"/>
                <a:gd name="connsiteY18" fmla="*/ 620641 h 620641"/>
                <a:gd name="connsiteX19" fmla="*/ 390716 w 728993"/>
                <a:gd name="connsiteY19" fmla="*/ 457097 h 620641"/>
                <a:gd name="connsiteX20" fmla="*/ 626174 w 728993"/>
                <a:gd name="connsiteY20" fmla="*/ 589780 h 620641"/>
                <a:gd name="connsiteX21" fmla="*/ 668617 w 728993"/>
                <a:gd name="connsiteY21" fmla="*/ 578007 h 620641"/>
                <a:gd name="connsiteX22" fmla="*/ 672655 w 728993"/>
                <a:gd name="connsiteY22" fmla="*/ 562634 h 620641"/>
                <a:gd name="connsiteX23" fmla="*/ 672655 w 728993"/>
                <a:gd name="connsiteY23" fmla="*/ 442428 h 620641"/>
                <a:gd name="connsiteX24" fmla="*/ 690467 w 728993"/>
                <a:gd name="connsiteY24" fmla="*/ 398899 h 620641"/>
                <a:gd name="connsiteX25" fmla="*/ 53245 w 728993"/>
                <a:gd name="connsiteY25" fmla="*/ 28662 h 620641"/>
                <a:gd name="connsiteX26" fmla="*/ 26384 w 728993"/>
                <a:gd name="connsiteY26" fmla="*/ 76287 h 620641"/>
                <a:gd name="connsiteX27" fmla="*/ 26384 w 728993"/>
                <a:gd name="connsiteY27" fmla="*/ 223258 h 620641"/>
                <a:gd name="connsiteX28" fmla="*/ 51245 w 728993"/>
                <a:gd name="connsiteY28" fmla="*/ 265835 h 620641"/>
                <a:gd name="connsiteX29" fmla="*/ 247174 w 728993"/>
                <a:gd name="connsiteY29" fmla="*/ 376230 h 620641"/>
                <a:gd name="connsiteX30" fmla="*/ 322231 w 728993"/>
                <a:gd name="connsiteY30" fmla="*/ 375658 h 620641"/>
                <a:gd name="connsiteX31" fmla="*/ 390716 w 728993"/>
                <a:gd name="connsiteY31" fmla="*/ 457097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28993" h="620641">
                  <a:moveTo>
                    <a:pt x="641509" y="620641"/>
                  </a:moveTo>
                  <a:cubicBezTo>
                    <a:pt x="631489" y="620679"/>
                    <a:pt x="621630" y="618088"/>
                    <a:pt x="612934" y="613116"/>
                  </a:cubicBezTo>
                  <a:lnTo>
                    <a:pt x="373952" y="478147"/>
                  </a:lnTo>
                  <a:cubicBezTo>
                    <a:pt x="371304" y="476656"/>
                    <a:pt x="369256" y="474303"/>
                    <a:pt x="368141" y="471480"/>
                  </a:cubicBezTo>
                  <a:cubicBezTo>
                    <a:pt x="356597" y="441670"/>
                    <a:pt x="335975" y="416246"/>
                    <a:pt x="309182" y="398804"/>
                  </a:cubicBezTo>
                  <a:cubicBezTo>
                    <a:pt x="299657" y="393089"/>
                    <a:pt x="274701" y="381754"/>
                    <a:pt x="261557" y="400899"/>
                  </a:cubicBezTo>
                  <a:cubicBezTo>
                    <a:pt x="257546" y="406450"/>
                    <a:pt x="250022" y="408128"/>
                    <a:pt x="244030" y="404805"/>
                  </a:cubicBezTo>
                  <a:lnTo>
                    <a:pt x="38100" y="289171"/>
                  </a:lnTo>
                  <a:cubicBezTo>
                    <a:pt x="14545" y="275573"/>
                    <a:pt x="29" y="250454"/>
                    <a:pt x="0" y="223258"/>
                  </a:cubicBezTo>
                  <a:lnTo>
                    <a:pt x="0" y="76764"/>
                  </a:lnTo>
                  <a:cubicBezTo>
                    <a:pt x="29" y="44306"/>
                    <a:pt x="18917" y="14822"/>
                    <a:pt x="48387" y="1230"/>
                  </a:cubicBezTo>
                  <a:cubicBezTo>
                    <a:pt x="52331" y="-593"/>
                    <a:pt x="56912" y="-379"/>
                    <a:pt x="60674" y="1802"/>
                  </a:cubicBezTo>
                  <a:lnTo>
                    <a:pt x="722281" y="386231"/>
                  </a:lnTo>
                  <a:cubicBezTo>
                    <a:pt x="728672" y="389890"/>
                    <a:pt x="730891" y="398038"/>
                    <a:pt x="727224" y="404429"/>
                  </a:cubicBezTo>
                  <a:cubicBezTo>
                    <a:pt x="725796" y="406930"/>
                    <a:pt x="723595" y="408899"/>
                    <a:pt x="720947" y="410043"/>
                  </a:cubicBezTo>
                  <a:cubicBezTo>
                    <a:pt x="708088" y="415680"/>
                    <a:pt x="699792" y="428391"/>
                    <a:pt x="699802" y="442428"/>
                  </a:cubicBezTo>
                  <a:lnTo>
                    <a:pt x="699802" y="562634"/>
                  </a:lnTo>
                  <a:cubicBezTo>
                    <a:pt x="699983" y="583236"/>
                    <a:pt x="689067" y="602344"/>
                    <a:pt x="671227" y="612640"/>
                  </a:cubicBezTo>
                  <a:cubicBezTo>
                    <a:pt x="662226" y="617936"/>
                    <a:pt x="651958" y="620698"/>
                    <a:pt x="641509" y="620641"/>
                  </a:cubicBezTo>
                  <a:close/>
                  <a:moveTo>
                    <a:pt x="390716" y="457097"/>
                  </a:moveTo>
                  <a:lnTo>
                    <a:pt x="626174" y="589780"/>
                  </a:lnTo>
                  <a:cubicBezTo>
                    <a:pt x="641147" y="598248"/>
                    <a:pt x="660149" y="592980"/>
                    <a:pt x="668617" y="578007"/>
                  </a:cubicBezTo>
                  <a:cubicBezTo>
                    <a:pt x="671274" y="573321"/>
                    <a:pt x="672665" y="568025"/>
                    <a:pt x="672655" y="562634"/>
                  </a:cubicBezTo>
                  <a:lnTo>
                    <a:pt x="672655" y="442428"/>
                  </a:lnTo>
                  <a:cubicBezTo>
                    <a:pt x="672646" y="426142"/>
                    <a:pt x="679047" y="410507"/>
                    <a:pt x="690467" y="398899"/>
                  </a:cubicBezTo>
                  <a:lnTo>
                    <a:pt x="53245" y="28662"/>
                  </a:lnTo>
                  <a:cubicBezTo>
                    <a:pt x="36786" y="38946"/>
                    <a:pt x="26670" y="56881"/>
                    <a:pt x="26384" y="76287"/>
                  </a:cubicBezTo>
                  <a:lnTo>
                    <a:pt x="26384" y="223258"/>
                  </a:lnTo>
                  <a:cubicBezTo>
                    <a:pt x="26403" y="240892"/>
                    <a:pt x="35900" y="257156"/>
                    <a:pt x="51245" y="265835"/>
                  </a:cubicBezTo>
                  <a:lnTo>
                    <a:pt x="247174" y="376230"/>
                  </a:lnTo>
                  <a:cubicBezTo>
                    <a:pt x="265748" y="359847"/>
                    <a:pt x="293846" y="359275"/>
                    <a:pt x="322231" y="375658"/>
                  </a:cubicBezTo>
                  <a:cubicBezTo>
                    <a:pt x="352930" y="395070"/>
                    <a:pt x="376857" y="423522"/>
                    <a:pt x="390716" y="457097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solidFill>
                <a:srgbClr val="0D425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9AFC28E-A859-43C2-B610-79F0024D4370}"/>
                </a:ext>
              </a:extLst>
            </p:cNvPr>
            <p:cNvSpPr/>
            <p:nvPr/>
          </p:nvSpPr>
          <p:spPr>
            <a:xfrm>
              <a:off x="-1158339" y="2296908"/>
              <a:ext cx="269013" cy="187946"/>
            </a:xfrm>
            <a:custGeom>
              <a:avLst/>
              <a:gdLst>
                <a:gd name="connsiteX0" fmla="*/ 52725 w 269013"/>
                <a:gd name="connsiteY0" fmla="*/ 187839 h 187946"/>
                <a:gd name="connsiteX1" fmla="*/ 49201 w 269013"/>
                <a:gd name="connsiteY1" fmla="*/ 187839 h 187946"/>
                <a:gd name="connsiteX2" fmla="*/ 40247 w 269013"/>
                <a:gd name="connsiteY2" fmla="*/ 179838 h 187946"/>
                <a:gd name="connsiteX3" fmla="*/ 623 w 269013"/>
                <a:gd name="connsiteY3" fmla="*/ 80397 h 187946"/>
                <a:gd name="connsiteX4" fmla="*/ 9320 w 269013"/>
                <a:gd name="connsiteY4" fmla="*/ 63662 h 187946"/>
                <a:gd name="connsiteX5" fmla="*/ 25484 w 269013"/>
                <a:gd name="connsiteY5" fmla="*/ 70872 h 187946"/>
                <a:gd name="connsiteX6" fmla="*/ 58726 w 269013"/>
                <a:gd name="connsiteY6" fmla="*/ 152787 h 187946"/>
                <a:gd name="connsiteX7" fmla="*/ 248083 w 269013"/>
                <a:gd name="connsiteY7" fmla="*/ 2292 h 187946"/>
                <a:gd name="connsiteX8" fmla="*/ 266723 w 269013"/>
                <a:gd name="connsiteY8" fmla="*/ 5931 h 187946"/>
                <a:gd name="connsiteX9" fmla="*/ 264752 w 269013"/>
                <a:gd name="connsiteY9" fmla="*/ 23247 h 187946"/>
                <a:gd name="connsiteX10" fmla="*/ 61012 w 269013"/>
                <a:gd name="connsiteY10" fmla="*/ 185172 h 187946"/>
                <a:gd name="connsiteX11" fmla="*/ 52725 w 269013"/>
                <a:gd name="connsiteY11" fmla="*/ 187839 h 18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013" h="187946">
                  <a:moveTo>
                    <a:pt x="52725" y="187839"/>
                  </a:moveTo>
                  <a:cubicBezTo>
                    <a:pt x="51554" y="187982"/>
                    <a:pt x="50372" y="187982"/>
                    <a:pt x="49201" y="187839"/>
                  </a:cubicBezTo>
                  <a:cubicBezTo>
                    <a:pt x="45124" y="186725"/>
                    <a:pt x="41809" y="183762"/>
                    <a:pt x="40247" y="179838"/>
                  </a:cubicBezTo>
                  <a:lnTo>
                    <a:pt x="623" y="80397"/>
                  </a:lnTo>
                  <a:cubicBezTo>
                    <a:pt x="-1596" y="73377"/>
                    <a:pt x="2300" y="65881"/>
                    <a:pt x="9320" y="63662"/>
                  </a:cubicBezTo>
                  <a:cubicBezTo>
                    <a:pt x="15759" y="61623"/>
                    <a:pt x="22693" y="64728"/>
                    <a:pt x="25484" y="70872"/>
                  </a:cubicBezTo>
                  <a:lnTo>
                    <a:pt x="58726" y="152787"/>
                  </a:lnTo>
                  <a:lnTo>
                    <a:pt x="248083" y="2292"/>
                  </a:lnTo>
                  <a:cubicBezTo>
                    <a:pt x="254236" y="-1851"/>
                    <a:pt x="262580" y="-223"/>
                    <a:pt x="266723" y="5931"/>
                  </a:cubicBezTo>
                  <a:cubicBezTo>
                    <a:pt x="270409" y="11407"/>
                    <a:pt x="269571" y="18742"/>
                    <a:pt x="264752" y="23247"/>
                  </a:cubicBezTo>
                  <a:lnTo>
                    <a:pt x="61012" y="185172"/>
                  </a:lnTo>
                  <a:cubicBezTo>
                    <a:pt x="58621" y="186963"/>
                    <a:pt x="55707" y="187906"/>
                    <a:pt x="52725" y="18783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solidFill>
                <a:srgbClr val="0D425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5A51D06-7693-4C79-8C3D-612A4C5D4FDC}"/>
                </a:ext>
              </a:extLst>
            </p:cNvPr>
            <p:cNvSpPr/>
            <p:nvPr/>
          </p:nvSpPr>
          <p:spPr>
            <a:xfrm>
              <a:off x="-1079857" y="1342326"/>
              <a:ext cx="270415" cy="188436"/>
            </a:xfrm>
            <a:custGeom>
              <a:avLst/>
              <a:gdLst>
                <a:gd name="connsiteX0" fmla="*/ 53018 w 270415"/>
                <a:gd name="connsiteY0" fmla="*/ 188329 h 188436"/>
                <a:gd name="connsiteX1" fmla="*/ 49493 w 270415"/>
                <a:gd name="connsiteY1" fmla="*/ 188329 h 188436"/>
                <a:gd name="connsiteX2" fmla="*/ 40540 w 270415"/>
                <a:gd name="connsiteY2" fmla="*/ 180328 h 188436"/>
                <a:gd name="connsiteX3" fmla="*/ 916 w 270415"/>
                <a:gd name="connsiteY3" fmla="*/ 80792 h 188436"/>
                <a:gd name="connsiteX4" fmla="*/ 8441 w 270415"/>
                <a:gd name="connsiteY4" fmla="*/ 63456 h 188436"/>
                <a:gd name="connsiteX5" fmla="*/ 25700 w 270415"/>
                <a:gd name="connsiteY5" fmla="*/ 70705 h 188436"/>
                <a:gd name="connsiteX6" fmla="*/ 25776 w 270415"/>
                <a:gd name="connsiteY6" fmla="*/ 70886 h 188436"/>
                <a:gd name="connsiteX7" fmla="*/ 58733 w 270415"/>
                <a:gd name="connsiteY7" fmla="*/ 153658 h 188436"/>
                <a:gd name="connsiteX8" fmla="*/ 248375 w 270415"/>
                <a:gd name="connsiteY8" fmla="*/ 3068 h 188436"/>
                <a:gd name="connsiteX9" fmla="*/ 267149 w 270415"/>
                <a:gd name="connsiteY9" fmla="*/ 4820 h 188436"/>
                <a:gd name="connsiteX10" fmla="*/ 267425 w 270415"/>
                <a:gd name="connsiteY10" fmla="*/ 5163 h 188436"/>
                <a:gd name="connsiteX11" fmla="*/ 265368 w 270415"/>
                <a:gd name="connsiteY11" fmla="*/ 24185 h 188436"/>
                <a:gd name="connsiteX12" fmla="*/ 265330 w 270415"/>
                <a:gd name="connsiteY12" fmla="*/ 24213 h 188436"/>
                <a:gd name="connsiteX13" fmla="*/ 61590 w 270415"/>
                <a:gd name="connsiteY13" fmla="*/ 186138 h 188436"/>
                <a:gd name="connsiteX14" fmla="*/ 53018 w 270415"/>
                <a:gd name="connsiteY14" fmla="*/ 188329 h 18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415" h="188436">
                  <a:moveTo>
                    <a:pt x="53018" y="188329"/>
                  </a:moveTo>
                  <a:cubicBezTo>
                    <a:pt x="51846" y="188472"/>
                    <a:pt x="50665" y="188472"/>
                    <a:pt x="49493" y="188329"/>
                  </a:cubicBezTo>
                  <a:cubicBezTo>
                    <a:pt x="45417" y="187215"/>
                    <a:pt x="42102" y="184252"/>
                    <a:pt x="40540" y="180328"/>
                  </a:cubicBezTo>
                  <a:lnTo>
                    <a:pt x="916" y="80792"/>
                  </a:lnTo>
                  <a:cubicBezTo>
                    <a:pt x="-1751" y="73924"/>
                    <a:pt x="1602" y="66190"/>
                    <a:pt x="8441" y="63456"/>
                  </a:cubicBezTo>
                  <a:cubicBezTo>
                    <a:pt x="15213" y="60694"/>
                    <a:pt x="22938" y="63933"/>
                    <a:pt x="25700" y="70705"/>
                  </a:cubicBezTo>
                  <a:cubicBezTo>
                    <a:pt x="25729" y="70762"/>
                    <a:pt x="25757" y="70829"/>
                    <a:pt x="25776" y="70886"/>
                  </a:cubicBezTo>
                  <a:lnTo>
                    <a:pt x="58733" y="153658"/>
                  </a:lnTo>
                  <a:lnTo>
                    <a:pt x="248375" y="3068"/>
                  </a:lnTo>
                  <a:cubicBezTo>
                    <a:pt x="254043" y="-1628"/>
                    <a:pt x="262453" y="-847"/>
                    <a:pt x="267149" y="4820"/>
                  </a:cubicBezTo>
                  <a:cubicBezTo>
                    <a:pt x="267244" y="4935"/>
                    <a:pt x="267340" y="5049"/>
                    <a:pt x="267425" y="5163"/>
                  </a:cubicBezTo>
                  <a:cubicBezTo>
                    <a:pt x="272112" y="10983"/>
                    <a:pt x="271188" y="19498"/>
                    <a:pt x="265368" y="24185"/>
                  </a:cubicBezTo>
                  <a:cubicBezTo>
                    <a:pt x="265358" y="24194"/>
                    <a:pt x="265339" y="24204"/>
                    <a:pt x="265330" y="24213"/>
                  </a:cubicBezTo>
                  <a:lnTo>
                    <a:pt x="61590" y="186138"/>
                  </a:lnTo>
                  <a:cubicBezTo>
                    <a:pt x="59066" y="187834"/>
                    <a:pt x="56047" y="188605"/>
                    <a:pt x="53018" y="18832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solidFill>
                <a:srgbClr val="0D425A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583"/>
              <a:endParaRPr lang="id-ID" sz="1800">
                <a:solidFill>
                  <a:srgbClr val="0000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2558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ka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B8306-5EEE-4DD7-939C-5ED1B1F38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6" b="2494"/>
          <a:stretch/>
        </p:blipFill>
        <p:spPr>
          <a:xfrm>
            <a:off x="0" y="0"/>
            <a:ext cx="12195175" cy="6859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EC0D1C-E9B6-4C87-8363-5ACBB95B6920}"/>
              </a:ext>
            </a:extLst>
          </p:cNvPr>
          <p:cNvSpPr/>
          <p:nvPr userDrawn="1"/>
        </p:nvSpPr>
        <p:spPr>
          <a:xfrm>
            <a:off x="176" y="0"/>
            <a:ext cx="12194822" cy="6859591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en-ID" sz="18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26E2DD-C390-42FB-8E80-87E9F81F1692}"/>
              </a:ext>
            </a:extLst>
          </p:cNvPr>
          <p:cNvGrpSpPr/>
          <p:nvPr userDrawn="1"/>
        </p:nvGrpSpPr>
        <p:grpSpPr>
          <a:xfrm>
            <a:off x="1411791" y="1368742"/>
            <a:ext cx="3452024" cy="4380927"/>
            <a:chOff x="1525588" y="1368425"/>
            <a:chExt cx="3451225" cy="4379913"/>
          </a:xfrm>
        </p:grpSpPr>
        <p:sp>
          <p:nvSpPr>
            <p:cNvPr id="9" name="菱形 2">
              <a:extLst>
                <a:ext uri="{FF2B5EF4-FFF2-40B4-BE49-F238E27FC236}">
                  <a16:creationId xmlns:a16="http://schemas.microsoft.com/office/drawing/2014/main" id="{1946B3EE-2D03-460B-BF10-5B16E4E3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63" y="2157413"/>
              <a:ext cx="2800350" cy="2801937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583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en-US" sz="18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BC8AC210-19E2-4504-A0A1-DA7A5ACD1A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14625" y="1368425"/>
              <a:ext cx="1355725" cy="1357313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6">
              <a:extLst>
                <a:ext uri="{FF2B5EF4-FFF2-40B4-BE49-F238E27FC236}">
                  <a16:creationId xmlns:a16="http://schemas.microsoft.com/office/drawing/2014/main" id="{6E9E524E-C89D-4BBC-AD60-F7E65474EF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22513" y="3092450"/>
              <a:ext cx="2654300" cy="2655888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5">
              <a:extLst>
                <a:ext uri="{FF2B5EF4-FFF2-40B4-BE49-F238E27FC236}">
                  <a16:creationId xmlns:a16="http://schemas.microsoft.com/office/drawing/2014/main" id="{75BD4DEA-26DC-4953-A618-B20794F21C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525588" y="1773238"/>
              <a:ext cx="1581150" cy="158115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组合 5">
            <a:extLst>
              <a:ext uri="{FF2B5EF4-FFF2-40B4-BE49-F238E27FC236}">
                <a16:creationId xmlns:a16="http://schemas.microsoft.com/office/drawing/2014/main" id="{4ED702BC-12AE-D638-9764-0AAFF8CFE485}"/>
              </a:ext>
            </a:extLst>
          </p:cNvPr>
          <p:cNvGrpSpPr/>
          <p:nvPr userDrawn="1"/>
        </p:nvGrpSpPr>
        <p:grpSpPr>
          <a:xfrm rot="10800000" flipH="1">
            <a:off x="2447080" y="4144336"/>
            <a:ext cx="1117859" cy="140781"/>
            <a:chOff x="7325756" y="6126083"/>
            <a:chExt cx="812214" cy="102290"/>
          </a:xfrm>
          <a:solidFill>
            <a:sysClr val="window" lastClr="FFFFFF"/>
          </a:solidFill>
        </p:grpSpPr>
        <p:sp>
          <p:nvSpPr>
            <p:cNvPr id="4" name="椭圆 6">
              <a:extLst>
                <a:ext uri="{FF2B5EF4-FFF2-40B4-BE49-F238E27FC236}">
                  <a16:creationId xmlns:a16="http://schemas.microsoft.com/office/drawing/2014/main" id="{573B6303-69FB-FE7A-17D2-B7472DBDEA67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" name="椭圆 7">
              <a:extLst>
                <a:ext uri="{FF2B5EF4-FFF2-40B4-BE49-F238E27FC236}">
                  <a16:creationId xmlns:a16="http://schemas.microsoft.com/office/drawing/2014/main" id="{40D4C6D7-8FB1-86F6-7655-2E522A735E13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2" name="椭圆 8">
              <a:extLst>
                <a:ext uri="{FF2B5EF4-FFF2-40B4-BE49-F238E27FC236}">
                  <a16:creationId xmlns:a16="http://schemas.microsoft.com/office/drawing/2014/main" id="{162426CE-F9C7-B20B-0978-FBDE8BF0675D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4" name="椭圆 9">
              <a:extLst>
                <a:ext uri="{FF2B5EF4-FFF2-40B4-BE49-F238E27FC236}">
                  <a16:creationId xmlns:a16="http://schemas.microsoft.com/office/drawing/2014/main" id="{7BF64824-81C7-AA1B-ED94-9472A60928C9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5" name="椭圆 10">
              <a:extLst>
                <a:ext uri="{FF2B5EF4-FFF2-40B4-BE49-F238E27FC236}">
                  <a16:creationId xmlns:a16="http://schemas.microsoft.com/office/drawing/2014/main" id="{5EBF0427-CE18-39FB-2B29-B39D154B7E0E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0996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01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3883CC1-6913-4748-8C44-ADD8A97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2" y="6548366"/>
            <a:ext cx="442740" cy="365210"/>
          </a:xfrm>
        </p:spPr>
        <p:txBody>
          <a:bodyPr/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336AA-58CA-4709-1823-2D6895AEF805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B8D74BA-94E1-EEF9-0A87-B0ECC008EE2D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F89B028-CD67-5C38-D131-80818F4D0A88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7859A9-8A1F-756F-3993-8926A703E7D8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E7D5E44-84B1-0F56-4F0A-ABA595884494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7712139-99FD-B42E-4F44-BFBD938390C1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A36506D-AA76-6FFA-9604-1CE1E4C349C4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160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a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A95505-83CF-3055-46B7-127BE8479C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8" b="13304"/>
          <a:stretch/>
        </p:blipFill>
        <p:spPr>
          <a:xfrm>
            <a:off x="3705" y="1"/>
            <a:ext cx="12187766" cy="57167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E40690-DE5B-3BEB-0BEB-55B695FF7F5F}"/>
              </a:ext>
            </a:extLst>
          </p:cNvPr>
          <p:cNvSpPr/>
          <p:nvPr userDrawn="1"/>
        </p:nvSpPr>
        <p:spPr>
          <a:xfrm>
            <a:off x="176" y="1612539"/>
            <a:ext cx="12191293" cy="48279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0000">
                <a:srgbClr val="FFFFFF">
                  <a:alpha val="11000"/>
                </a:srgbClr>
              </a:gs>
              <a:gs pos="52000">
                <a:srgbClr val="CCDACD">
                  <a:alpha val="27000"/>
                </a:srgbClr>
              </a:gs>
              <a:gs pos="71000">
                <a:srgbClr val="045268">
                  <a:alpha val="59000"/>
                </a:srgbClr>
              </a:gs>
              <a:gs pos="100000">
                <a:srgbClr val="045268"/>
              </a:gs>
            </a:gsLst>
            <a:lin ang="5400000" scaled="1"/>
          </a:gra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6" tIns="91446" rIns="91446" bIns="91446" rtlCol="0" anchor="ctr" anchorCtr="0">
            <a:noAutofit/>
          </a:bodyPr>
          <a:lstStyle/>
          <a:p>
            <a:pPr defTabSz="914583">
              <a:defRPr/>
            </a:pPr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758174E-FF50-396F-C463-CF2472C93893}"/>
              </a:ext>
            </a:extLst>
          </p:cNvPr>
          <p:cNvSpPr/>
          <p:nvPr userDrawn="1"/>
        </p:nvSpPr>
        <p:spPr>
          <a:xfrm>
            <a:off x="176" y="5142358"/>
            <a:ext cx="12194823" cy="1717231"/>
          </a:xfrm>
          <a:custGeom>
            <a:avLst/>
            <a:gdLst/>
            <a:ahLst/>
            <a:cxnLst/>
            <a:rect l="l" t="t" r="r" b="b"/>
            <a:pathLst>
              <a:path w="5661114" h="1674318">
                <a:moveTo>
                  <a:pt x="0" y="0"/>
                </a:moveTo>
                <a:lnTo>
                  <a:pt x="5661114" y="0"/>
                </a:lnTo>
                <a:lnTo>
                  <a:pt x="5661114" y="1674318"/>
                </a:lnTo>
                <a:lnTo>
                  <a:pt x="0" y="1674318"/>
                </a:lnTo>
                <a:close/>
              </a:path>
            </a:pathLst>
          </a:custGeom>
          <a:solidFill>
            <a:schemeClr val="accent3"/>
          </a:solidFill>
        </p:spPr>
        <p:txBody>
          <a:bodyPr/>
          <a:lstStyle/>
          <a:p>
            <a:pPr defTabSz="609752"/>
            <a:endParaRPr lang="en-ID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9FB31DB0-9CCF-BD59-B7B2-7ABCAAE00C4E}"/>
              </a:ext>
            </a:extLst>
          </p:cNvPr>
          <p:cNvSpPr txBox="1"/>
          <p:nvPr userDrawn="1"/>
        </p:nvSpPr>
        <p:spPr>
          <a:xfrm>
            <a:off x="-895303" y="6610357"/>
            <a:ext cx="979295" cy="558504"/>
          </a:xfrm>
          <a:prstGeom prst="rect">
            <a:avLst/>
          </a:prstGeom>
        </p:spPr>
        <p:txBody>
          <a:bodyPr lIns="33875" tIns="33875" rIns="33875" bIns="33875" rtlCol="0" anchor="ctr"/>
          <a:lstStyle/>
          <a:p>
            <a:pPr algn="ctr" defTabSz="609752">
              <a:lnSpc>
                <a:spcPts val="1773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08A5A2-0956-18DE-8924-A658CCB61FAC}"/>
              </a:ext>
            </a:extLst>
          </p:cNvPr>
          <p:cNvGrpSpPr/>
          <p:nvPr userDrawn="1"/>
        </p:nvGrpSpPr>
        <p:grpSpPr>
          <a:xfrm>
            <a:off x="176" y="6576551"/>
            <a:ext cx="12194823" cy="489647"/>
            <a:chOff x="-1" y="6677667"/>
            <a:chExt cx="12192001" cy="489534"/>
          </a:xfrm>
        </p:grpSpPr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E67F4896-DEA7-59A8-CCCA-3735BA51A649}"/>
                </a:ext>
              </a:extLst>
            </p:cNvPr>
            <p:cNvSpPr/>
            <p:nvPr/>
          </p:nvSpPr>
          <p:spPr>
            <a:xfrm>
              <a:off x="-1" y="6677667"/>
              <a:ext cx="12192001" cy="489534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txBody>
            <a:bodyPr/>
            <a:lstStyle/>
            <a:p>
              <a:pPr defTabSz="609752"/>
              <a:endParaRPr lang="en-ID" sz="120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74156BBC-2DDD-E191-E030-88DF6EF9221D}"/>
                </a:ext>
              </a:extLst>
            </p:cNvPr>
            <p:cNvGrpSpPr/>
            <p:nvPr/>
          </p:nvGrpSpPr>
          <p:grpSpPr>
            <a:xfrm>
              <a:off x="2754256" y="6677667"/>
              <a:ext cx="6683488" cy="489534"/>
              <a:chOff x="0" y="0"/>
              <a:chExt cx="5548478" cy="406400"/>
            </a:xfrm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EE9C7BCE-37E7-6088-8AEF-78271E09099D}"/>
                  </a:ext>
                </a:extLst>
              </p:cNvPr>
              <p:cNvSpPr/>
              <p:nvPr/>
            </p:nvSpPr>
            <p:spPr>
              <a:xfrm>
                <a:off x="0" y="0"/>
                <a:ext cx="554847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5548478" h="406400">
                    <a:moveTo>
                      <a:pt x="5345278" y="0"/>
                    </a:moveTo>
                    <a:cubicBezTo>
                      <a:pt x="5457503" y="0"/>
                      <a:pt x="5548478" y="90976"/>
                      <a:pt x="5548478" y="203200"/>
                    </a:cubicBezTo>
                    <a:cubicBezTo>
                      <a:pt x="5548478" y="315424"/>
                      <a:pt x="5457503" y="406400"/>
                      <a:pt x="534527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chemeClr val="accent3"/>
              </a:solidFill>
            </p:spPr>
            <p:txBody>
              <a:bodyPr/>
              <a:lstStyle/>
              <a:p>
                <a:pPr defTabSz="609752"/>
                <a:endParaRPr lang="en-ID" sz="12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" name="TextBox 28">
                <a:extLst>
                  <a:ext uri="{FF2B5EF4-FFF2-40B4-BE49-F238E27FC236}">
                    <a16:creationId xmlns:a16="http://schemas.microsoft.com/office/drawing/2014/main" id="{8F37F381-779D-854C-0C69-3EA2F02F4A5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2800" cy="463550"/>
              </a:xfrm>
              <a:prstGeom prst="rect">
                <a:avLst/>
              </a:prstGeom>
            </p:spPr>
            <p:txBody>
              <a:bodyPr lIns="33875" tIns="33875" rIns="33875" bIns="33875" rtlCol="0" anchor="ctr"/>
              <a:lstStyle/>
              <a:p>
                <a:pPr algn="ctr" defTabSz="609752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71CD6339-87AA-D147-F463-335D7BB6F3B9}"/>
              </a:ext>
            </a:extLst>
          </p:cNvPr>
          <p:cNvSpPr txBox="1"/>
          <p:nvPr userDrawn="1"/>
        </p:nvSpPr>
        <p:spPr>
          <a:xfrm>
            <a:off x="667757" y="5276035"/>
            <a:ext cx="976771" cy="1030792"/>
          </a:xfrm>
          <a:prstGeom prst="roundRect">
            <a:avLst>
              <a:gd name="adj" fmla="val 11038"/>
            </a:avLst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b">
            <a:noAutofit/>
          </a:bodyPr>
          <a:lstStyle/>
          <a:p>
            <a:pPr algn="ctr" defTabSz="609707">
              <a:buSzPts val="1800"/>
              <a:defRPr/>
            </a:pPr>
            <a:endParaRPr lang="en-US" sz="1100" b="1" spc="133">
              <a:solidFill>
                <a:srgbClr val="007F3E"/>
              </a:solidFill>
              <a:latin typeface="Oswald SemiBold" pitchFamily="2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A5D488D0-B3A1-4EE1-A991-B76CDB989B7A}"/>
              </a:ext>
            </a:extLst>
          </p:cNvPr>
          <p:cNvSpPr/>
          <p:nvPr userDrawn="1"/>
        </p:nvSpPr>
        <p:spPr>
          <a:xfrm rot="17922238" flipH="1" flipV="1">
            <a:off x="10424142" y="3492545"/>
            <a:ext cx="4480735" cy="4597769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914583"/>
            <a:endParaRPr lang="en-ID" sz="18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6018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8">
            <a:extLst>
              <a:ext uri="{FF2B5EF4-FFF2-40B4-BE49-F238E27FC236}">
                <a16:creationId xmlns:a16="http://schemas.microsoft.com/office/drawing/2014/main" id="{59D54E78-CFFD-42E6-AA6A-DC88BBD95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822" y="237169"/>
            <a:ext cx="10035613" cy="53236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1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23" name="Google Shape;27;p4">
            <a:extLst>
              <a:ext uri="{FF2B5EF4-FFF2-40B4-BE49-F238E27FC236}">
                <a16:creationId xmlns:a16="http://schemas.microsoft.com/office/drawing/2014/main" id="{E3CC880C-3536-0192-3CD8-E15F2846BEA4}"/>
              </a:ext>
            </a:extLst>
          </p:cNvPr>
          <p:cNvSpPr/>
          <p:nvPr userDrawn="1"/>
        </p:nvSpPr>
        <p:spPr>
          <a:xfrm rot="5400000">
            <a:off x="5881300" y="913873"/>
            <a:ext cx="108028" cy="116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5" tIns="91455" rIns="91455" bIns="91455" anchor="ctr" anchorCtr="0">
            <a:noAutofit/>
          </a:bodyPr>
          <a:lstStyle/>
          <a:p>
            <a:pPr marL="0" marR="0" lvl="0" indent="0" algn="l" defTabSz="9142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DF598BF-CCAD-E4E9-D7BD-91E4B70B2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3804" y="207016"/>
            <a:ext cx="1440001" cy="576000"/>
          </a:xfrm>
          <a:prstGeom prst="rect">
            <a:avLst/>
          </a:prstGeom>
        </p:spPr>
      </p:pic>
      <p:sp>
        <p:nvSpPr>
          <p:cNvPr id="11" name="Google Shape;27;p4">
            <a:extLst>
              <a:ext uri="{FF2B5EF4-FFF2-40B4-BE49-F238E27FC236}">
                <a16:creationId xmlns:a16="http://schemas.microsoft.com/office/drawing/2014/main" id="{AFF70E74-2634-AC9A-F407-390790EF43A5}"/>
              </a:ext>
            </a:extLst>
          </p:cNvPr>
          <p:cNvSpPr/>
          <p:nvPr userDrawn="1"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5" tIns="91455" rIns="91455" bIns="91455" anchor="ctr" anchorCtr="0">
            <a:noAutofit/>
          </a:bodyPr>
          <a:lstStyle/>
          <a:p>
            <a:pPr marL="0" marR="0" lvl="0" indent="0" algn="l" defTabSz="9142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67CFC787-8F35-0381-1420-383856DA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5" y="6548366"/>
            <a:ext cx="442740" cy="365210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053279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7EE4B0-D583-42F8-A198-2CF25D11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5" y="6548366"/>
            <a:ext cx="442740" cy="365210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  <p:sp>
        <p:nvSpPr>
          <p:cNvPr id="15" name="Title 58">
            <a:extLst>
              <a:ext uri="{FF2B5EF4-FFF2-40B4-BE49-F238E27FC236}">
                <a16:creationId xmlns:a16="http://schemas.microsoft.com/office/drawing/2014/main" id="{59D54E78-CFFD-42E6-AA6A-DC88BBD95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822" y="237169"/>
            <a:ext cx="10035613" cy="53236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1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270E659-5C6C-F392-C218-B351EE6194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3804" y="207016"/>
            <a:ext cx="1440001" cy="576000"/>
          </a:xfrm>
          <a:prstGeom prst="rect">
            <a:avLst/>
          </a:prstGeom>
        </p:spPr>
      </p:pic>
      <p:sp>
        <p:nvSpPr>
          <p:cNvPr id="5" name="Google Shape;27;p4">
            <a:extLst>
              <a:ext uri="{FF2B5EF4-FFF2-40B4-BE49-F238E27FC236}">
                <a16:creationId xmlns:a16="http://schemas.microsoft.com/office/drawing/2014/main" id="{34163EE7-BF6F-A06B-0ADB-06A0035823DE}"/>
              </a:ext>
            </a:extLst>
          </p:cNvPr>
          <p:cNvSpPr/>
          <p:nvPr userDrawn="1"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5" tIns="91455" rIns="91455" bIns="91455" anchor="ctr" anchorCtr="0">
            <a:noAutofit/>
          </a:bodyPr>
          <a:lstStyle/>
          <a:p>
            <a:pPr marL="0" marR="0" lvl="0" indent="0" algn="l" defTabSz="9142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4067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7EE4B0-D583-42F8-A198-2CF25D11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5" y="6548366"/>
            <a:ext cx="442740" cy="365210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  <p:sp>
        <p:nvSpPr>
          <p:cNvPr id="15" name="Title 58">
            <a:extLst>
              <a:ext uri="{FF2B5EF4-FFF2-40B4-BE49-F238E27FC236}">
                <a16:creationId xmlns:a16="http://schemas.microsoft.com/office/drawing/2014/main" id="{59D54E78-CFFD-42E6-AA6A-DC88BBD95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822" y="237169"/>
            <a:ext cx="10035613" cy="53236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1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pic>
        <p:nvPicPr>
          <p:cNvPr id="3" name="Picture 2" descr="A logo with different colors&#10;&#10;Description automatically generated">
            <a:extLst>
              <a:ext uri="{FF2B5EF4-FFF2-40B4-BE49-F238E27FC236}">
                <a16:creationId xmlns:a16="http://schemas.microsoft.com/office/drawing/2014/main" id="{687F9EBE-C418-000E-06CB-A720BF3193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610" y="177800"/>
            <a:ext cx="800715" cy="591729"/>
          </a:xfrm>
          <a:prstGeom prst="rect">
            <a:avLst/>
          </a:prstGeom>
        </p:spPr>
      </p:pic>
      <p:sp>
        <p:nvSpPr>
          <p:cNvPr id="11" name="Google Shape;27;p4">
            <a:extLst>
              <a:ext uri="{FF2B5EF4-FFF2-40B4-BE49-F238E27FC236}">
                <a16:creationId xmlns:a16="http://schemas.microsoft.com/office/drawing/2014/main" id="{32F42823-105E-6744-63EA-5EEDF8971D79}"/>
              </a:ext>
            </a:extLst>
          </p:cNvPr>
          <p:cNvSpPr/>
          <p:nvPr userDrawn="1"/>
        </p:nvSpPr>
        <p:spPr>
          <a:xfrm rot="5400000">
            <a:off x="5881300" y="913873"/>
            <a:ext cx="108028" cy="116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5" tIns="91455" rIns="91455" bIns="91455" anchor="ctr" anchorCtr="0">
            <a:noAutofit/>
          </a:bodyPr>
          <a:lstStyle/>
          <a:p>
            <a:pPr marL="0" marR="0" lvl="0" indent="0" algn="l" defTabSz="9142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Google Shape;27;p4">
            <a:extLst>
              <a:ext uri="{FF2B5EF4-FFF2-40B4-BE49-F238E27FC236}">
                <a16:creationId xmlns:a16="http://schemas.microsoft.com/office/drawing/2014/main" id="{E6407C98-BB63-290C-DD79-F83E6C752194}"/>
              </a:ext>
            </a:extLst>
          </p:cNvPr>
          <p:cNvSpPr/>
          <p:nvPr userDrawn="1"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5" tIns="91455" rIns="91455" bIns="91455" anchor="ctr" anchorCtr="0">
            <a:noAutofit/>
          </a:bodyPr>
          <a:lstStyle/>
          <a:p>
            <a:pPr marL="0" marR="0" lvl="0" indent="0" algn="l" defTabSz="9142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4945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7EE4B0-D583-42F8-A198-2CF25D11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5" y="6548366"/>
            <a:ext cx="442740" cy="365210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  <p:sp>
        <p:nvSpPr>
          <p:cNvPr id="14" name="Google Shape;27;p4">
            <a:extLst>
              <a:ext uri="{FF2B5EF4-FFF2-40B4-BE49-F238E27FC236}">
                <a16:creationId xmlns:a16="http://schemas.microsoft.com/office/drawing/2014/main" id="{551E6F9F-72BD-4797-8B1E-453F23E41E82}"/>
              </a:ext>
            </a:extLst>
          </p:cNvPr>
          <p:cNvSpPr/>
          <p:nvPr userDrawn="1"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5" tIns="91455" rIns="91455" bIns="91455" anchor="ctr" anchorCtr="0">
            <a:noAutofit/>
          </a:bodyPr>
          <a:lstStyle/>
          <a:p>
            <a:pPr marL="0" marR="0" lvl="0" indent="0" algn="l" defTabSz="9142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Title 58">
            <a:extLst>
              <a:ext uri="{FF2B5EF4-FFF2-40B4-BE49-F238E27FC236}">
                <a16:creationId xmlns:a16="http://schemas.microsoft.com/office/drawing/2014/main" id="{59D54E78-CFFD-42E6-AA6A-DC88BBD95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822" y="237169"/>
            <a:ext cx="10035613" cy="53236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1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pic>
        <p:nvPicPr>
          <p:cNvPr id="3" name="Picture 2" descr="A logo with different colors&#10;&#10;Description automatically generated">
            <a:extLst>
              <a:ext uri="{FF2B5EF4-FFF2-40B4-BE49-F238E27FC236}">
                <a16:creationId xmlns:a16="http://schemas.microsoft.com/office/drawing/2014/main" id="{687F9EBE-C418-000E-06CB-A720BF3193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610" y="177800"/>
            <a:ext cx="800715" cy="5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48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7EE4B0-D583-42F8-A198-2CF25D11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5" y="6548366"/>
            <a:ext cx="442740" cy="365210"/>
          </a:xfrm>
        </p:spPr>
        <p:txBody>
          <a:bodyPr/>
          <a:lstStyle>
            <a:lvl1pPr>
              <a:defRPr sz="1400">
                <a:solidFill>
                  <a:srgbClr val="0D425A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4514BDC6-64BB-D613-E5BD-BC56355D2B97}"/>
              </a:ext>
            </a:extLst>
          </p:cNvPr>
          <p:cNvSpPr/>
          <p:nvPr userDrawn="1"/>
        </p:nvSpPr>
        <p:spPr>
          <a:xfrm rot="16200000">
            <a:off x="6806824" y="1475647"/>
            <a:ext cx="270000" cy="10500358"/>
          </a:xfrm>
          <a:prstGeom prst="round2SameRect">
            <a:avLst>
              <a:gd name="adj1" fmla="val 45613"/>
              <a:gd name="adj2" fmla="val 0"/>
            </a:avLst>
          </a:prstGeom>
          <a:solidFill>
            <a:srgbClr val="FDECD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" name="组合 5">
            <a:extLst>
              <a:ext uri="{FF2B5EF4-FFF2-40B4-BE49-F238E27FC236}">
                <a16:creationId xmlns:a16="http://schemas.microsoft.com/office/drawing/2014/main" id="{5CAAB4DD-0D2D-ECC4-C8D9-5B2DCEFF4D7C}"/>
              </a:ext>
            </a:extLst>
          </p:cNvPr>
          <p:cNvGrpSpPr/>
          <p:nvPr userDrawn="1"/>
        </p:nvGrpSpPr>
        <p:grpSpPr>
          <a:xfrm rot="10800000">
            <a:off x="644752" y="6670609"/>
            <a:ext cx="876850" cy="110431"/>
            <a:chOff x="7325756" y="6126083"/>
            <a:chExt cx="812214" cy="102290"/>
          </a:xfrm>
          <a:solidFill>
            <a:schemeClr val="accent3"/>
          </a:solidFill>
        </p:grpSpPr>
        <p:sp>
          <p:nvSpPr>
            <p:cNvPr id="33" name="椭圆 6">
              <a:extLst>
                <a:ext uri="{FF2B5EF4-FFF2-40B4-BE49-F238E27FC236}">
                  <a16:creationId xmlns:a16="http://schemas.microsoft.com/office/drawing/2014/main" id="{4C17A9BA-B9D2-6E0A-853E-0520608450A2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7">
              <a:extLst>
                <a:ext uri="{FF2B5EF4-FFF2-40B4-BE49-F238E27FC236}">
                  <a16:creationId xmlns:a16="http://schemas.microsoft.com/office/drawing/2014/main" id="{11D3BFFB-D269-6BDD-B2D6-45DCF54B1168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8">
              <a:extLst>
                <a:ext uri="{FF2B5EF4-FFF2-40B4-BE49-F238E27FC236}">
                  <a16:creationId xmlns:a16="http://schemas.microsoft.com/office/drawing/2014/main" id="{63450953-5991-C4CD-CB81-B3999DBB8C65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9">
              <a:extLst>
                <a:ext uri="{FF2B5EF4-FFF2-40B4-BE49-F238E27FC236}">
                  <a16:creationId xmlns:a16="http://schemas.microsoft.com/office/drawing/2014/main" id="{8B5EE747-B49D-9E15-254E-6874588C734C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10">
              <a:extLst>
                <a:ext uri="{FF2B5EF4-FFF2-40B4-BE49-F238E27FC236}">
                  <a16:creationId xmlns:a16="http://schemas.microsoft.com/office/drawing/2014/main" id="{66DC6FE1-4999-093C-35F1-D31076941799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176424-E796-EAAB-3044-CC8430B36FBB}"/>
              </a:ext>
            </a:extLst>
          </p:cNvPr>
          <p:cNvSpPr/>
          <p:nvPr userDrawn="1"/>
        </p:nvSpPr>
        <p:spPr>
          <a:xfrm rot="5400000">
            <a:off x="5634723" y="-5667291"/>
            <a:ext cx="922564" cy="12192001"/>
          </a:xfrm>
          <a:prstGeom prst="rect">
            <a:avLst/>
          </a:prstGeom>
          <a:solidFill>
            <a:srgbClr val="FDECD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52119B-5AC0-CA8C-ECAA-CCD556E17E9D}"/>
              </a:ext>
            </a:extLst>
          </p:cNvPr>
          <p:cNvSpPr txBox="1">
            <a:spLocks/>
          </p:cNvSpPr>
          <p:nvPr userDrawn="1"/>
        </p:nvSpPr>
        <p:spPr>
          <a:xfrm>
            <a:off x="1386673" y="75280"/>
            <a:ext cx="9418655" cy="8147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defRPr/>
            </a:pPr>
            <a:r>
              <a:rPr lang="en-US" sz="2400" b="1">
                <a:solidFill>
                  <a:srgbClr val="6B1611"/>
                </a:solidFill>
                <a:latin typeface="Raleway" panose="020B0003030101060003" pitchFamily="34" charset="0"/>
              </a:rPr>
              <a:t>XXX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2400" b="1">
                <a:solidFill>
                  <a:srgbClr val="6B1611"/>
                </a:solidFill>
                <a:latin typeface="Raleway" panose="020B0003030101060003" pitchFamily="34" charset="0"/>
              </a:rPr>
              <a:t>XXX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E0F6194-7310-24C2-EF81-4A769F098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421"/>
          <a:stretch/>
        </p:blipFill>
        <p:spPr>
          <a:xfrm>
            <a:off x="127322" y="66781"/>
            <a:ext cx="683496" cy="8100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37E109-7844-C44A-94A2-3147B51BA3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6770" y="186567"/>
            <a:ext cx="1199317" cy="486000"/>
          </a:xfrm>
          <a:prstGeom prst="rect">
            <a:avLst/>
          </a:prstGeom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6075D3B-F341-1FD2-6BBE-9D9B4B4D4FE3}"/>
              </a:ext>
            </a:extLst>
          </p:cNvPr>
          <p:cNvSpPr/>
          <p:nvPr userDrawn="1"/>
        </p:nvSpPr>
        <p:spPr>
          <a:xfrm rot="5400000">
            <a:off x="5634722" y="-5634718"/>
            <a:ext cx="922564" cy="12192001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组合 5">
            <a:extLst>
              <a:ext uri="{FF2B5EF4-FFF2-40B4-BE49-F238E27FC236}">
                <a16:creationId xmlns:a16="http://schemas.microsoft.com/office/drawing/2014/main" id="{3875D7C0-8063-655C-E949-83AD0CB4C433}"/>
              </a:ext>
            </a:extLst>
          </p:cNvPr>
          <p:cNvGrpSpPr/>
          <p:nvPr userDrawn="1"/>
        </p:nvGrpSpPr>
        <p:grpSpPr>
          <a:xfrm rot="10800000">
            <a:off x="646917" y="6670609"/>
            <a:ext cx="893356" cy="112510"/>
            <a:chOff x="7325756" y="6126083"/>
            <a:chExt cx="812214" cy="102290"/>
          </a:xfrm>
          <a:solidFill>
            <a:schemeClr val="accent3"/>
          </a:solidFill>
        </p:grpSpPr>
        <p:sp>
          <p:nvSpPr>
            <p:cNvPr id="44" name="椭圆 6">
              <a:extLst>
                <a:ext uri="{FF2B5EF4-FFF2-40B4-BE49-F238E27FC236}">
                  <a16:creationId xmlns:a16="http://schemas.microsoft.com/office/drawing/2014/main" id="{DFC04883-4D06-F5D0-72B0-150CBE13D115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7">
              <a:extLst>
                <a:ext uri="{FF2B5EF4-FFF2-40B4-BE49-F238E27FC236}">
                  <a16:creationId xmlns:a16="http://schemas.microsoft.com/office/drawing/2014/main" id="{5D200A66-74E6-0464-8D08-653B1F5DE077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8">
              <a:extLst>
                <a:ext uri="{FF2B5EF4-FFF2-40B4-BE49-F238E27FC236}">
                  <a16:creationId xmlns:a16="http://schemas.microsoft.com/office/drawing/2014/main" id="{CB0F41CC-A0ED-F4BF-C835-0A6990D75D70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9">
              <a:extLst>
                <a:ext uri="{FF2B5EF4-FFF2-40B4-BE49-F238E27FC236}">
                  <a16:creationId xmlns:a16="http://schemas.microsoft.com/office/drawing/2014/main" id="{4C238C2E-9704-4DEC-246A-E54DC9962C59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10">
              <a:extLst>
                <a:ext uri="{FF2B5EF4-FFF2-40B4-BE49-F238E27FC236}">
                  <a16:creationId xmlns:a16="http://schemas.microsoft.com/office/drawing/2014/main" id="{FCB64E66-3B26-1ED8-9C50-9CAD09025E77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D60E6782-1F6F-EA37-6538-353784E42D02}"/>
              </a:ext>
            </a:extLst>
          </p:cNvPr>
          <p:cNvSpPr/>
          <p:nvPr userDrawn="1"/>
        </p:nvSpPr>
        <p:spPr>
          <a:xfrm rot="16200000">
            <a:off x="6806823" y="1475647"/>
            <a:ext cx="270000" cy="10500358"/>
          </a:xfrm>
          <a:prstGeom prst="round2SameRect">
            <a:avLst>
              <a:gd name="adj1" fmla="val 45613"/>
              <a:gd name="adj2" fmla="val 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DBDA395-EC44-CA6A-2D34-084E30F04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421"/>
          <a:stretch/>
        </p:blipFill>
        <p:spPr>
          <a:xfrm>
            <a:off x="127322" y="66781"/>
            <a:ext cx="683496" cy="810063"/>
          </a:xfrm>
          <a:prstGeom prst="rect">
            <a:avLst/>
          </a:prstGeom>
        </p:spPr>
      </p:pic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0481A9D-92C3-3899-03D3-27F3492842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8793" y="142628"/>
            <a:ext cx="9773884" cy="715963"/>
          </a:xfr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C6FE34FD-7CE0-554C-8C98-FFE300028238}"/>
              </a:ext>
            </a:extLst>
          </p:cNvPr>
          <p:cNvSpPr txBox="1">
            <a:spLocks/>
          </p:cNvSpPr>
          <p:nvPr userDrawn="1"/>
        </p:nvSpPr>
        <p:spPr>
          <a:xfrm>
            <a:off x="11777845" y="6548366"/>
            <a:ext cx="442740" cy="365210"/>
          </a:xfrm>
          <a:prstGeom prst="rect">
            <a:avLst/>
          </a:prstGeom>
        </p:spPr>
        <p:txBody>
          <a:bodyPr vert="horz" lIns="91449" tIns="45727" rIns="91449" bIns="45727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8EA908-BA59-4183-8648-53219FC00D5C}" type="slidenum">
              <a:rPr lang="en-AU" sz="1400" b="1" smtClean="0">
                <a:solidFill>
                  <a:srgbClr val="E5E7E6"/>
                </a:solidFill>
                <a:latin typeface="Calibri" panose="020F0502020204030204"/>
              </a:rPr>
              <a:pPr>
                <a:defRPr/>
              </a:pPr>
              <a:t>‹#›</a:t>
            </a:fld>
            <a:endParaRPr lang="en-AU" sz="1400" b="1">
              <a:solidFill>
                <a:srgbClr val="E5E7E6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2557E-AA26-DE67-5FEE-37028AEEC571}"/>
              </a:ext>
            </a:extLst>
          </p:cNvPr>
          <p:cNvSpPr/>
          <p:nvPr userDrawn="1"/>
        </p:nvSpPr>
        <p:spPr>
          <a:xfrm>
            <a:off x="-924850" y="376716"/>
            <a:ext cx="720000" cy="720000"/>
          </a:xfrm>
          <a:prstGeom prst="rect">
            <a:avLst/>
          </a:prstGeom>
          <a:solidFill>
            <a:srgbClr val="1C2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en-ID" sz="1800">
              <a:solidFill>
                <a:srgbClr val="124163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1EF8C-2FD1-2B64-F8B9-49852BB18941}"/>
              </a:ext>
            </a:extLst>
          </p:cNvPr>
          <p:cNvSpPr/>
          <p:nvPr userDrawn="1"/>
        </p:nvSpPr>
        <p:spPr>
          <a:xfrm>
            <a:off x="-924850" y="1092631"/>
            <a:ext cx="720000" cy="720000"/>
          </a:xfrm>
          <a:prstGeom prst="rect">
            <a:avLst/>
          </a:prstGeom>
          <a:solidFill>
            <a:srgbClr val="122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en-ID" sz="1800">
              <a:solidFill>
                <a:srgbClr val="124163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02E711-C2E2-AA61-4488-209B90FC0718}"/>
              </a:ext>
            </a:extLst>
          </p:cNvPr>
          <p:cNvSpPr/>
          <p:nvPr userDrawn="1"/>
        </p:nvSpPr>
        <p:spPr>
          <a:xfrm>
            <a:off x="-924850" y="1808546"/>
            <a:ext cx="720000" cy="720000"/>
          </a:xfrm>
          <a:prstGeom prst="rect">
            <a:avLst/>
          </a:prstGeom>
          <a:solidFill>
            <a:srgbClr val="F8A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en-ID" sz="1800">
              <a:solidFill>
                <a:srgbClr val="124163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BA471A-3343-622E-28E0-6352F3E30081}"/>
              </a:ext>
            </a:extLst>
          </p:cNvPr>
          <p:cNvSpPr/>
          <p:nvPr userDrawn="1"/>
        </p:nvSpPr>
        <p:spPr>
          <a:xfrm>
            <a:off x="-924850" y="2524460"/>
            <a:ext cx="720000" cy="720000"/>
          </a:xfrm>
          <a:prstGeom prst="rect">
            <a:avLst/>
          </a:prstGeom>
          <a:solidFill>
            <a:srgbClr val="F9D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en-ID" sz="1800">
              <a:solidFill>
                <a:srgbClr val="124163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799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ju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7EE4B0-D583-42F8-A198-2CF25D11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5" y="6548366"/>
            <a:ext cx="442740" cy="365210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  <p:sp>
        <p:nvSpPr>
          <p:cNvPr id="14" name="Google Shape;27;p4">
            <a:extLst>
              <a:ext uri="{FF2B5EF4-FFF2-40B4-BE49-F238E27FC236}">
                <a16:creationId xmlns:a16="http://schemas.microsoft.com/office/drawing/2014/main" id="{551E6F9F-72BD-4797-8B1E-453F23E41E82}"/>
              </a:ext>
            </a:extLst>
          </p:cNvPr>
          <p:cNvSpPr/>
          <p:nvPr userDrawn="1"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5" tIns="91455" rIns="91455" bIns="91455" anchor="ctr" anchorCtr="0">
            <a:noAutofit/>
          </a:bodyPr>
          <a:lstStyle/>
          <a:p>
            <a:pPr marL="0" marR="0" lvl="0" indent="0" algn="l" defTabSz="9142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Title 58">
            <a:extLst>
              <a:ext uri="{FF2B5EF4-FFF2-40B4-BE49-F238E27FC236}">
                <a16:creationId xmlns:a16="http://schemas.microsoft.com/office/drawing/2014/main" id="{59D54E78-CFFD-42E6-AA6A-DC88BBD95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822" y="237169"/>
            <a:ext cx="10035613" cy="53236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1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CD487-4C16-4A04-8C66-E40F17D9906B}"/>
              </a:ext>
            </a:extLst>
          </p:cNvPr>
          <p:cNvGrpSpPr/>
          <p:nvPr userDrawn="1"/>
        </p:nvGrpSpPr>
        <p:grpSpPr>
          <a:xfrm>
            <a:off x="10795721" y="-670498"/>
            <a:ext cx="1684496" cy="1382271"/>
            <a:chOff x="9398000" y="1936176"/>
            <a:chExt cx="2305373" cy="18917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2B8A222-EF48-F686-8179-88D399C1C88B}"/>
                </a:ext>
              </a:extLst>
            </p:cNvPr>
            <p:cNvGrpSpPr/>
            <p:nvPr userDrawn="1"/>
          </p:nvGrpSpPr>
          <p:grpSpPr>
            <a:xfrm>
              <a:off x="10581113" y="1936176"/>
              <a:ext cx="775329" cy="1891753"/>
              <a:chOff x="10581687" y="2005392"/>
              <a:chExt cx="775329" cy="189175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F90762D-BEB0-2D25-1674-A61BD70EA59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724010" y="26527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4DCFCB5-7E66-7E09-C929-6E405164920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81687" y="33001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F7D31F9-CC78-88B8-5E51-D2915270477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66332" y="20053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20C158-478D-DC88-DA2D-10274521DAC7}"/>
                </a:ext>
              </a:extLst>
            </p:cNvPr>
            <p:cNvGrpSpPr/>
            <p:nvPr userDrawn="1"/>
          </p:nvGrpSpPr>
          <p:grpSpPr>
            <a:xfrm>
              <a:off x="9744930" y="1936176"/>
              <a:ext cx="775329" cy="1891753"/>
              <a:chOff x="10581687" y="2005392"/>
              <a:chExt cx="775329" cy="189175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51F9F20-0E71-C6C3-940D-5E1576A0F43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724010" y="26527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15B5A89-540B-6A26-5D5F-DF0BCE72275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581687" y="33001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7D2B4EC-365C-1BFA-B81A-614E6D2A546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66332" y="20053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A992F9-946E-BCF3-3B63-20B17BF091E4}"/>
                </a:ext>
              </a:extLst>
            </p:cNvPr>
            <p:cNvGrpSpPr/>
            <p:nvPr userDrawn="1"/>
          </p:nvGrpSpPr>
          <p:grpSpPr>
            <a:xfrm>
              <a:off x="11070367" y="2259876"/>
              <a:ext cx="633006" cy="1244353"/>
              <a:chOff x="10724010" y="2005392"/>
              <a:chExt cx="633006" cy="124435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759D18D-3D3F-8598-DA77-479F3257297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724010" y="26527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E14DE29-1C9B-B4CA-C4FC-9C5DF3A1309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66332" y="20053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7E40BE-B7AA-6BD8-F46E-B38BE41317B3}"/>
                </a:ext>
              </a:extLst>
            </p:cNvPr>
            <p:cNvGrpSpPr/>
            <p:nvPr userDrawn="1"/>
          </p:nvGrpSpPr>
          <p:grpSpPr>
            <a:xfrm>
              <a:off x="10234183" y="2259876"/>
              <a:ext cx="633006" cy="1244353"/>
              <a:chOff x="10724010" y="2005392"/>
              <a:chExt cx="633006" cy="124435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A05797B-0426-0715-B90C-2347B4BF3F2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724010" y="26527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8F16A14-6424-BA7D-1D03-D734AE998C0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66332" y="20053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BFB2D3-0973-1F9C-980A-A658ADB66903}"/>
                </a:ext>
              </a:extLst>
            </p:cNvPr>
            <p:cNvGrpSpPr/>
            <p:nvPr userDrawn="1"/>
          </p:nvGrpSpPr>
          <p:grpSpPr>
            <a:xfrm>
              <a:off x="9398000" y="2259876"/>
              <a:ext cx="633006" cy="1244353"/>
              <a:chOff x="10724010" y="2005392"/>
              <a:chExt cx="633006" cy="124435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9F39CC1-7DD1-A718-EAA9-56EA67B1A95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724010" y="26527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A2AEEE3-B693-E122-C3F1-D38DE1B7E10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66332" y="2005392"/>
                <a:ext cx="490684" cy="596953"/>
              </a:xfrm>
              <a:custGeom>
                <a:avLst/>
                <a:gdLst>
                  <a:gd name="connsiteX0" fmla="*/ 1344689 w 4012818"/>
                  <a:gd name="connsiteY0" fmla="*/ 0 h 4881892"/>
                  <a:gd name="connsiteX1" fmla="*/ 3804464 w 4012818"/>
                  <a:gd name="connsiteY1" fmla="*/ 0 h 4881892"/>
                  <a:gd name="connsiteX2" fmla="*/ 3826959 w 4012818"/>
                  <a:gd name="connsiteY2" fmla="*/ 6050 h 4881892"/>
                  <a:gd name="connsiteX3" fmla="*/ 3932378 w 4012818"/>
                  <a:gd name="connsiteY3" fmla="*/ 75697 h 4881892"/>
                  <a:gd name="connsiteX4" fmla="*/ 4012197 w 4012818"/>
                  <a:gd name="connsiteY4" fmla="*/ 244764 h 4881892"/>
                  <a:gd name="connsiteX5" fmla="*/ 4012818 w 4012818"/>
                  <a:gd name="connsiteY5" fmla="*/ 267727 h 4881892"/>
                  <a:gd name="connsiteX6" fmla="*/ 2979832 w 4012818"/>
                  <a:gd name="connsiteY6" fmla="*/ 4651899 h 4881892"/>
                  <a:gd name="connsiteX7" fmla="*/ 2945282 w 4012818"/>
                  <a:gd name="connsiteY7" fmla="*/ 4719452 h 4881892"/>
                  <a:gd name="connsiteX8" fmla="*/ 2894489 w 4012818"/>
                  <a:gd name="connsiteY8" fmla="*/ 4780675 h 4881892"/>
                  <a:gd name="connsiteX9" fmla="*/ 2685121 w 4012818"/>
                  <a:gd name="connsiteY9" fmla="*/ 4879522 h 4881892"/>
                  <a:gd name="connsiteX10" fmla="*/ 2648437 w 4012818"/>
                  <a:gd name="connsiteY10" fmla="*/ 4880515 h 4881892"/>
                  <a:gd name="connsiteX11" fmla="*/ 2648437 w 4012818"/>
                  <a:gd name="connsiteY11" fmla="*/ 4881892 h 4881892"/>
                  <a:gd name="connsiteX12" fmla="*/ 212372 w 4012818"/>
                  <a:gd name="connsiteY12" fmla="*/ 4881892 h 4881892"/>
                  <a:gd name="connsiteX13" fmla="*/ 185947 w 4012818"/>
                  <a:gd name="connsiteY13" fmla="*/ 4874785 h 4881892"/>
                  <a:gd name="connsiteX14" fmla="*/ 80528 w 4012818"/>
                  <a:gd name="connsiteY14" fmla="*/ 4805138 h 4881892"/>
                  <a:gd name="connsiteX15" fmla="*/ 709 w 4012818"/>
                  <a:gd name="connsiteY15" fmla="*/ 4636072 h 4881892"/>
                  <a:gd name="connsiteX16" fmla="*/ 0 w 4012818"/>
                  <a:gd name="connsiteY16" fmla="*/ 4609837 h 4881892"/>
                  <a:gd name="connsiteX17" fmla="*/ 1025796 w 4012818"/>
                  <a:gd name="connsiteY17" fmla="*/ 256183 h 4881892"/>
                  <a:gd name="connsiteX18" fmla="*/ 1032864 w 4012818"/>
                  <a:gd name="connsiteY18" fmla="*/ 229899 h 4881892"/>
                  <a:gd name="connsiteX19" fmla="*/ 1119139 w 4012818"/>
                  <a:gd name="connsiteY19" fmla="*/ 99314 h 4881892"/>
                  <a:gd name="connsiteX20" fmla="*/ 1328573 w 4012818"/>
                  <a:gd name="connsiteY20" fmla="*/ 436 h 488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12818" h="4881892">
                    <a:moveTo>
                      <a:pt x="1344689" y="0"/>
                    </a:moveTo>
                    <a:lnTo>
                      <a:pt x="3804464" y="0"/>
                    </a:lnTo>
                    <a:lnTo>
                      <a:pt x="3826959" y="6050"/>
                    </a:lnTo>
                    <a:cubicBezTo>
                      <a:pt x="3866036" y="21021"/>
                      <a:pt x="3902019" y="44209"/>
                      <a:pt x="3932378" y="75697"/>
                    </a:cubicBezTo>
                    <a:cubicBezTo>
                      <a:pt x="3977912" y="122929"/>
                      <a:pt x="4004322" y="182128"/>
                      <a:pt x="4012197" y="244764"/>
                    </a:cubicBezTo>
                    <a:lnTo>
                      <a:pt x="4012818" y="267727"/>
                    </a:lnTo>
                    <a:lnTo>
                      <a:pt x="2979832" y="4651899"/>
                    </a:lnTo>
                    <a:lnTo>
                      <a:pt x="2945282" y="4719452"/>
                    </a:lnTo>
                    <a:cubicBezTo>
                      <a:pt x="2930912" y="4741340"/>
                      <a:pt x="2913985" y="4761879"/>
                      <a:pt x="2894489" y="4780675"/>
                    </a:cubicBezTo>
                    <a:cubicBezTo>
                      <a:pt x="2835999" y="4837065"/>
                      <a:pt x="2762687" y="4869771"/>
                      <a:pt x="2685121" y="4879522"/>
                    </a:cubicBezTo>
                    <a:lnTo>
                      <a:pt x="2648437" y="4880515"/>
                    </a:lnTo>
                    <a:lnTo>
                      <a:pt x="2648437" y="4881892"/>
                    </a:lnTo>
                    <a:lnTo>
                      <a:pt x="212372" y="4881892"/>
                    </a:lnTo>
                    <a:lnTo>
                      <a:pt x="185947" y="4874785"/>
                    </a:lnTo>
                    <a:cubicBezTo>
                      <a:pt x="146870" y="4859815"/>
                      <a:pt x="110887" y="4836626"/>
                      <a:pt x="80528" y="4805138"/>
                    </a:cubicBezTo>
                    <a:cubicBezTo>
                      <a:pt x="34994" y="4757906"/>
                      <a:pt x="8584" y="4698708"/>
                      <a:pt x="709" y="4636072"/>
                    </a:cubicBezTo>
                    <a:lnTo>
                      <a:pt x="0" y="4609837"/>
                    </a:lnTo>
                    <a:lnTo>
                      <a:pt x="1025796" y="256183"/>
                    </a:lnTo>
                    <a:lnTo>
                      <a:pt x="1032864" y="229899"/>
                    </a:lnTo>
                    <a:cubicBezTo>
                      <a:pt x="1051409" y="181492"/>
                      <a:pt x="1080133" y="136918"/>
                      <a:pt x="1119139" y="99314"/>
                    </a:cubicBezTo>
                    <a:cubicBezTo>
                      <a:pt x="1177648" y="42907"/>
                      <a:pt x="1250982" y="10191"/>
                      <a:pt x="1328573" y="436"/>
                    </a:cubicBez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5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7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" name="Google Shape;27;p4">
            <a:extLst>
              <a:ext uri="{FF2B5EF4-FFF2-40B4-BE49-F238E27FC236}">
                <a16:creationId xmlns:a16="http://schemas.microsoft.com/office/drawing/2014/main" id="{6C4D4C00-D858-B285-BDAB-73AEE2517D62}"/>
              </a:ext>
            </a:extLst>
          </p:cNvPr>
          <p:cNvSpPr/>
          <p:nvPr userDrawn="1"/>
        </p:nvSpPr>
        <p:spPr>
          <a:xfrm rot="5400000">
            <a:off x="5881300" y="913873"/>
            <a:ext cx="108028" cy="116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55" tIns="91455" rIns="91455" bIns="91455" anchor="ctr" anchorCtr="0">
            <a:noAutofit/>
          </a:bodyPr>
          <a:lstStyle/>
          <a:p>
            <a:pPr marL="0" marR="0" lvl="0" indent="0" algn="l" defTabSz="9142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0356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enut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3E5CF2-BC65-563E-E165-FA52D19A0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0" t="11893" r="7918" b="37655"/>
          <a:stretch/>
        </p:blipFill>
        <p:spPr>
          <a:xfrm>
            <a:off x="2440533" y="-2"/>
            <a:ext cx="9754642" cy="6859482"/>
          </a:xfrm>
          <a:custGeom>
            <a:avLst/>
            <a:gdLst>
              <a:gd name="connsiteX0" fmla="*/ 2213593 w 9754642"/>
              <a:gd name="connsiteY0" fmla="*/ 3501794 h 6859482"/>
              <a:gd name="connsiteX1" fmla="*/ 4805321 w 9754642"/>
              <a:gd name="connsiteY1" fmla="*/ 3501794 h 6859482"/>
              <a:gd name="connsiteX2" fmla="*/ 4805321 w 9754642"/>
              <a:gd name="connsiteY2" fmla="*/ 6859377 h 6859482"/>
              <a:gd name="connsiteX3" fmla="*/ 4949321 w 9754642"/>
              <a:gd name="connsiteY3" fmla="*/ 6859377 h 6859482"/>
              <a:gd name="connsiteX4" fmla="*/ 4949321 w 9754642"/>
              <a:gd name="connsiteY4" fmla="*/ 5445803 h 6859482"/>
              <a:gd name="connsiteX5" fmla="*/ 7541049 w 9754642"/>
              <a:gd name="connsiteY5" fmla="*/ 5445803 h 6859482"/>
              <a:gd name="connsiteX6" fmla="*/ 7541049 w 9754642"/>
              <a:gd name="connsiteY6" fmla="*/ 6859377 h 6859482"/>
              <a:gd name="connsiteX7" fmla="*/ 7685049 w 9754642"/>
              <a:gd name="connsiteY7" fmla="*/ 6859377 h 6859482"/>
              <a:gd name="connsiteX8" fmla="*/ 7685049 w 9754642"/>
              <a:gd name="connsiteY8" fmla="*/ 3501794 h 6859482"/>
              <a:gd name="connsiteX9" fmla="*/ 9754642 w 9754642"/>
              <a:gd name="connsiteY9" fmla="*/ 3501794 h 6859482"/>
              <a:gd name="connsiteX10" fmla="*/ 9754642 w 9754642"/>
              <a:gd name="connsiteY10" fmla="*/ 6859482 h 6859482"/>
              <a:gd name="connsiteX11" fmla="*/ 0 w 9754642"/>
              <a:gd name="connsiteY11" fmla="*/ 6859482 h 6859482"/>
              <a:gd name="connsiteX12" fmla="*/ 0 w 9754642"/>
              <a:gd name="connsiteY12" fmla="*/ 5452004 h 6859482"/>
              <a:gd name="connsiteX13" fmla="*/ 2069593 w 9754642"/>
              <a:gd name="connsiteY13" fmla="*/ 5452004 h 6859482"/>
              <a:gd name="connsiteX14" fmla="*/ 2069593 w 9754642"/>
              <a:gd name="connsiteY14" fmla="*/ 6859377 h 6859482"/>
              <a:gd name="connsiteX15" fmla="*/ 2213593 w 9754642"/>
              <a:gd name="connsiteY15" fmla="*/ 6859377 h 6859482"/>
              <a:gd name="connsiteX16" fmla="*/ 4949321 w 9754642"/>
              <a:gd name="connsiteY16" fmla="*/ 1557787 h 6859482"/>
              <a:gd name="connsiteX17" fmla="*/ 7541049 w 9754642"/>
              <a:gd name="connsiteY17" fmla="*/ 1557787 h 6859482"/>
              <a:gd name="connsiteX18" fmla="*/ 7541049 w 9754642"/>
              <a:gd name="connsiteY18" fmla="*/ 5301803 h 6859482"/>
              <a:gd name="connsiteX19" fmla="*/ 4949321 w 9754642"/>
              <a:gd name="connsiteY19" fmla="*/ 5301803 h 6859482"/>
              <a:gd name="connsiteX20" fmla="*/ 7685049 w 9754642"/>
              <a:gd name="connsiteY20" fmla="*/ 0 h 6859482"/>
              <a:gd name="connsiteX21" fmla="*/ 9754642 w 9754642"/>
              <a:gd name="connsiteY21" fmla="*/ 0 h 6859482"/>
              <a:gd name="connsiteX22" fmla="*/ 9754642 w 9754642"/>
              <a:gd name="connsiteY22" fmla="*/ 3357795 h 6859482"/>
              <a:gd name="connsiteX23" fmla="*/ 7685049 w 9754642"/>
              <a:gd name="connsiteY23" fmla="*/ 3357795 h 6859482"/>
              <a:gd name="connsiteX24" fmla="*/ 4949321 w 9754642"/>
              <a:gd name="connsiteY24" fmla="*/ 0 h 6859482"/>
              <a:gd name="connsiteX25" fmla="*/ 7541049 w 9754642"/>
              <a:gd name="connsiteY25" fmla="*/ 0 h 6859482"/>
              <a:gd name="connsiteX26" fmla="*/ 7541049 w 9754642"/>
              <a:gd name="connsiteY26" fmla="*/ 1413787 h 6859482"/>
              <a:gd name="connsiteX27" fmla="*/ 4949321 w 9754642"/>
              <a:gd name="connsiteY27" fmla="*/ 1413787 h 6859482"/>
              <a:gd name="connsiteX28" fmla="*/ 2213593 w 9754642"/>
              <a:gd name="connsiteY28" fmla="*/ 0 h 6859482"/>
              <a:gd name="connsiteX29" fmla="*/ 4805321 w 9754642"/>
              <a:gd name="connsiteY29" fmla="*/ 0 h 6859482"/>
              <a:gd name="connsiteX30" fmla="*/ 4805321 w 9754642"/>
              <a:gd name="connsiteY30" fmla="*/ 2 h 6859482"/>
              <a:gd name="connsiteX31" fmla="*/ 2213593 w 9754642"/>
              <a:gd name="connsiteY31" fmla="*/ 2 h 685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754642" h="6859482">
                <a:moveTo>
                  <a:pt x="2213593" y="3501794"/>
                </a:moveTo>
                <a:lnTo>
                  <a:pt x="4805321" y="3501794"/>
                </a:lnTo>
                <a:lnTo>
                  <a:pt x="4805321" y="6859377"/>
                </a:lnTo>
                <a:lnTo>
                  <a:pt x="4949321" y="6859377"/>
                </a:lnTo>
                <a:lnTo>
                  <a:pt x="4949321" y="5445803"/>
                </a:lnTo>
                <a:lnTo>
                  <a:pt x="7541049" y="5445803"/>
                </a:lnTo>
                <a:lnTo>
                  <a:pt x="7541049" y="6859377"/>
                </a:lnTo>
                <a:lnTo>
                  <a:pt x="7685049" y="6859377"/>
                </a:lnTo>
                <a:lnTo>
                  <a:pt x="7685049" y="3501794"/>
                </a:lnTo>
                <a:lnTo>
                  <a:pt x="9754642" y="3501794"/>
                </a:lnTo>
                <a:lnTo>
                  <a:pt x="9754642" y="6859482"/>
                </a:lnTo>
                <a:lnTo>
                  <a:pt x="0" y="6859482"/>
                </a:lnTo>
                <a:lnTo>
                  <a:pt x="0" y="5452004"/>
                </a:lnTo>
                <a:lnTo>
                  <a:pt x="2069593" y="5452004"/>
                </a:lnTo>
                <a:lnTo>
                  <a:pt x="2069593" y="6859377"/>
                </a:lnTo>
                <a:lnTo>
                  <a:pt x="2213593" y="6859377"/>
                </a:lnTo>
                <a:close/>
                <a:moveTo>
                  <a:pt x="4949321" y="1557787"/>
                </a:moveTo>
                <a:lnTo>
                  <a:pt x="7541049" y="1557787"/>
                </a:lnTo>
                <a:lnTo>
                  <a:pt x="7541049" y="5301803"/>
                </a:lnTo>
                <a:lnTo>
                  <a:pt x="4949321" y="5301803"/>
                </a:lnTo>
                <a:close/>
                <a:moveTo>
                  <a:pt x="7685049" y="0"/>
                </a:moveTo>
                <a:lnTo>
                  <a:pt x="9754642" y="0"/>
                </a:lnTo>
                <a:lnTo>
                  <a:pt x="9754642" y="3357795"/>
                </a:lnTo>
                <a:lnTo>
                  <a:pt x="7685049" y="3357795"/>
                </a:lnTo>
                <a:close/>
                <a:moveTo>
                  <a:pt x="4949321" y="0"/>
                </a:moveTo>
                <a:lnTo>
                  <a:pt x="7541049" y="0"/>
                </a:lnTo>
                <a:lnTo>
                  <a:pt x="7541049" y="1413787"/>
                </a:lnTo>
                <a:lnTo>
                  <a:pt x="4949321" y="1413787"/>
                </a:lnTo>
                <a:close/>
                <a:moveTo>
                  <a:pt x="2213593" y="0"/>
                </a:moveTo>
                <a:lnTo>
                  <a:pt x="4805321" y="0"/>
                </a:lnTo>
                <a:lnTo>
                  <a:pt x="4805321" y="2"/>
                </a:lnTo>
                <a:lnTo>
                  <a:pt x="2213593" y="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FAE76-7E59-88E4-79BA-4848AEB73DF7}"/>
              </a:ext>
            </a:extLst>
          </p:cNvPr>
          <p:cNvSpPr txBox="1">
            <a:spLocks/>
          </p:cNvSpPr>
          <p:nvPr userDrawn="1"/>
        </p:nvSpPr>
        <p:spPr>
          <a:xfrm>
            <a:off x="262889" y="4644652"/>
            <a:ext cx="4062281" cy="46177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www.bps.go.id</a:t>
            </a:r>
            <a:endParaRPr kumimoji="0" lang="id-ID" sz="2000" b="0" i="1" u="none" strike="noStrike" kern="1200" cap="none" spc="0" normalizeH="0" baseline="0" noProof="0">
              <a:ln>
                <a:noFill/>
              </a:ln>
              <a:solidFill>
                <a:srgbClr val="2D6CB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6570A-856D-6095-CA41-F74825AE2FFB}"/>
              </a:ext>
            </a:extLst>
          </p:cNvPr>
          <p:cNvSpPr/>
          <p:nvPr userDrawn="1"/>
        </p:nvSpPr>
        <p:spPr>
          <a:xfrm>
            <a:off x="262889" y="4024919"/>
            <a:ext cx="3168816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1200" cap="none" spc="0" normalizeH="0" baseline="0" noProof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Terima</a:t>
            </a:r>
            <a:r>
              <a:rPr kumimoji="0" lang="en-US" sz="4400" b="1" i="1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Kasih</a:t>
            </a:r>
            <a:endParaRPr kumimoji="0" lang="id-ID" sz="4400" b="1" i="1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085F2-3474-7ACB-61AB-AAF26E2D4987}"/>
              </a:ext>
            </a:extLst>
          </p:cNvPr>
          <p:cNvSpPr txBox="1"/>
          <p:nvPr userDrawn="1"/>
        </p:nvSpPr>
        <p:spPr>
          <a:xfrm>
            <a:off x="321704" y="2154414"/>
            <a:ext cx="6721333" cy="7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Penyedia Data </a:t>
            </a: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Statistik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Berkualitas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ctr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untuk Indonesia </a:t>
            </a: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Maju</a:t>
            </a:r>
            <a:endParaRPr kumimoji="0" lang="id-ID" sz="2000" b="1" i="1" u="none" strike="noStrike" kern="1200" cap="none" spc="0" normalizeH="0" baseline="0" noProof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42F6C6-396F-F7B1-E49B-31A83EBE685D}"/>
              </a:ext>
            </a:extLst>
          </p:cNvPr>
          <p:cNvCxnSpPr>
            <a:cxnSpLocks/>
          </p:cNvCxnSpPr>
          <p:nvPr userDrawn="1"/>
        </p:nvCxnSpPr>
        <p:spPr>
          <a:xfrm>
            <a:off x="2287067" y="3004452"/>
            <a:ext cx="24716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5">
            <a:extLst>
              <a:ext uri="{FF2B5EF4-FFF2-40B4-BE49-F238E27FC236}">
                <a16:creationId xmlns:a16="http://schemas.microsoft.com/office/drawing/2014/main" id="{0946D054-5C3A-24C2-539D-357EC2AF0424}"/>
              </a:ext>
            </a:extLst>
          </p:cNvPr>
          <p:cNvGrpSpPr/>
          <p:nvPr userDrawn="1"/>
        </p:nvGrpSpPr>
        <p:grpSpPr>
          <a:xfrm>
            <a:off x="781480" y="6641800"/>
            <a:ext cx="812542" cy="102332"/>
            <a:chOff x="7325756" y="6126083"/>
            <a:chExt cx="812214" cy="102290"/>
          </a:xfrm>
          <a:solidFill>
            <a:schemeClr val="bg2"/>
          </a:solidFill>
        </p:grpSpPr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EFD835B8-495C-2429-0E3A-5F44BE0508C5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3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7">
              <a:extLst>
                <a:ext uri="{FF2B5EF4-FFF2-40B4-BE49-F238E27FC236}">
                  <a16:creationId xmlns:a16="http://schemas.microsoft.com/office/drawing/2014/main" id="{26A26A5F-CB72-5569-872F-A691E6CBC37C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3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8">
              <a:extLst>
                <a:ext uri="{FF2B5EF4-FFF2-40B4-BE49-F238E27FC236}">
                  <a16:creationId xmlns:a16="http://schemas.microsoft.com/office/drawing/2014/main" id="{BD1055F0-950B-D208-5EC5-2AF90AE51398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3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9">
              <a:extLst>
                <a:ext uri="{FF2B5EF4-FFF2-40B4-BE49-F238E27FC236}">
                  <a16:creationId xmlns:a16="http://schemas.microsoft.com/office/drawing/2014/main" id="{3711D039-79B3-43F9-FAAC-8BE182FA0879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3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0">
              <a:extLst>
                <a:ext uri="{FF2B5EF4-FFF2-40B4-BE49-F238E27FC236}">
                  <a16:creationId xmlns:a16="http://schemas.microsoft.com/office/drawing/2014/main" id="{2D04D77B-7117-DC7D-5BA3-48E150B9BF08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3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" name="자유형: 도형 21">
            <a:extLst>
              <a:ext uri="{FF2B5EF4-FFF2-40B4-BE49-F238E27FC236}">
                <a16:creationId xmlns:a16="http://schemas.microsoft.com/office/drawing/2014/main" id="{1828DF31-E8E5-C24E-4626-340D57754C62}"/>
              </a:ext>
            </a:extLst>
          </p:cNvPr>
          <p:cNvSpPr/>
          <p:nvPr userDrawn="1"/>
        </p:nvSpPr>
        <p:spPr>
          <a:xfrm>
            <a:off x="0" y="6279456"/>
            <a:ext cx="613020" cy="580033"/>
          </a:xfrm>
          <a:custGeom>
            <a:avLst/>
            <a:gdLst>
              <a:gd name="connsiteX0" fmla="*/ 370088 w 977292"/>
              <a:gd name="connsiteY0" fmla="*/ 0 h 924704"/>
              <a:gd name="connsiteX1" fmla="*/ 977292 w 977292"/>
              <a:gd name="connsiteY1" fmla="*/ 607204 h 924704"/>
              <a:gd name="connsiteX2" fmla="*/ 929575 w 977292"/>
              <a:gd name="connsiteY2" fmla="*/ 843556 h 924704"/>
              <a:gd name="connsiteX3" fmla="*/ 885529 w 977292"/>
              <a:gd name="connsiteY3" fmla="*/ 924704 h 924704"/>
              <a:gd name="connsiteX4" fmla="*/ 0 w 977292"/>
              <a:gd name="connsiteY4" fmla="*/ 924704 h 924704"/>
              <a:gd name="connsiteX5" fmla="*/ 0 w 977292"/>
              <a:gd name="connsiteY5" fmla="*/ 128944 h 924704"/>
              <a:gd name="connsiteX6" fmla="*/ 30594 w 977292"/>
              <a:gd name="connsiteY6" fmla="*/ 103701 h 924704"/>
              <a:gd name="connsiteX7" fmla="*/ 370088 w 977292"/>
              <a:gd name="connsiteY7" fmla="*/ 0 h 92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7292" h="924704">
                <a:moveTo>
                  <a:pt x="370088" y="0"/>
                </a:moveTo>
                <a:cubicBezTo>
                  <a:pt x="705438" y="0"/>
                  <a:pt x="977292" y="271854"/>
                  <a:pt x="977292" y="607204"/>
                </a:cubicBezTo>
                <a:cubicBezTo>
                  <a:pt x="977292" y="691042"/>
                  <a:pt x="960301" y="770911"/>
                  <a:pt x="929575" y="843556"/>
                </a:cubicBezTo>
                <a:lnTo>
                  <a:pt x="885529" y="924704"/>
                </a:lnTo>
                <a:lnTo>
                  <a:pt x="0" y="924704"/>
                </a:lnTo>
                <a:lnTo>
                  <a:pt x="0" y="128944"/>
                </a:lnTo>
                <a:lnTo>
                  <a:pt x="30594" y="103701"/>
                </a:lnTo>
                <a:cubicBezTo>
                  <a:pt x="127505" y="38230"/>
                  <a:pt x="244332" y="0"/>
                  <a:pt x="370088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0883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ABCA01E8-465D-ACCB-7F7B-A15239055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22721A9-0E37-7584-FC26-CA5213FAA7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22" name="Picture 21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58AE728C-3B63-F230-D483-D7DB09C8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23" name="Picture 2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D13E66F-2EFB-0797-D33E-3C4B803B2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791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nut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BBC6E1-D5DA-A054-65EB-2AFFA7507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" t="465" r="4086" b="11445"/>
          <a:stretch/>
        </p:blipFill>
        <p:spPr>
          <a:xfrm>
            <a:off x="0" y="-17212"/>
            <a:ext cx="12192000" cy="68752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B5D50-A3F9-77AC-8057-B462EF72EBB9}"/>
              </a:ext>
            </a:extLst>
          </p:cNvPr>
          <p:cNvSpPr/>
          <p:nvPr userDrawn="1"/>
        </p:nvSpPr>
        <p:spPr>
          <a:xfrm rot="10800000">
            <a:off x="-12912" y="-17212"/>
            <a:ext cx="12192001" cy="6875212"/>
          </a:xfrm>
          <a:prstGeom prst="rect">
            <a:avLst/>
          </a:prstGeom>
          <a:gradFill>
            <a:gsLst>
              <a:gs pos="0">
                <a:schemeClr val="accent4">
                  <a:alpha val="23000"/>
                </a:schemeClr>
              </a:gs>
              <a:gs pos="85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19B71-45CC-8440-30A8-A66608F37C3B}"/>
              </a:ext>
            </a:extLst>
          </p:cNvPr>
          <p:cNvSpPr/>
          <p:nvPr userDrawn="1"/>
        </p:nvSpPr>
        <p:spPr>
          <a:xfrm>
            <a:off x="2719387" y="1806721"/>
            <a:ext cx="6756401" cy="162307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Terima</a:t>
            </a:r>
            <a:r>
              <a:rPr kumimoji="0" lang="en-US" sz="8000" b="1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Kasih!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www.bps.go.id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grpSp>
        <p:nvGrpSpPr>
          <p:cNvPr id="5" name="组合 5">
            <a:extLst>
              <a:ext uri="{FF2B5EF4-FFF2-40B4-BE49-F238E27FC236}">
                <a16:creationId xmlns:a16="http://schemas.microsoft.com/office/drawing/2014/main" id="{45643255-3AA6-BC89-910E-505F0D48C43B}"/>
              </a:ext>
            </a:extLst>
          </p:cNvPr>
          <p:cNvGrpSpPr/>
          <p:nvPr userDrawn="1"/>
        </p:nvGrpSpPr>
        <p:grpSpPr>
          <a:xfrm rot="10800000">
            <a:off x="5659164" y="3671957"/>
            <a:ext cx="876848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6" name="椭圆 6">
              <a:extLst>
                <a:ext uri="{FF2B5EF4-FFF2-40B4-BE49-F238E27FC236}">
                  <a16:creationId xmlns:a16="http://schemas.microsoft.com/office/drawing/2014/main" id="{9739DB8B-BC83-3371-90BC-1FF807EAD931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" name="椭圆 7">
              <a:extLst>
                <a:ext uri="{FF2B5EF4-FFF2-40B4-BE49-F238E27FC236}">
                  <a16:creationId xmlns:a16="http://schemas.microsoft.com/office/drawing/2014/main" id="{6A78F6D7-18FA-C649-6F09-71D48F3711C6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椭圆 8">
              <a:extLst>
                <a:ext uri="{FF2B5EF4-FFF2-40B4-BE49-F238E27FC236}">
                  <a16:creationId xmlns:a16="http://schemas.microsoft.com/office/drawing/2014/main" id="{A3AF4513-4CA6-5843-E05C-CC9CDA29D81D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3" name="椭圆 9">
              <a:extLst>
                <a:ext uri="{FF2B5EF4-FFF2-40B4-BE49-F238E27FC236}">
                  <a16:creationId xmlns:a16="http://schemas.microsoft.com/office/drawing/2014/main" id="{B8941DF7-2B45-D796-031E-D1C2207B7F8B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4" name="椭圆 10">
              <a:extLst>
                <a:ext uri="{FF2B5EF4-FFF2-40B4-BE49-F238E27FC236}">
                  <a16:creationId xmlns:a16="http://schemas.microsoft.com/office/drawing/2014/main" id="{94148B93-7A2C-55DC-5E85-34F9680B24B2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124607-2B2B-E049-4967-7B95CF5B7D56}"/>
              </a:ext>
            </a:extLst>
          </p:cNvPr>
          <p:cNvGrpSpPr/>
          <p:nvPr userDrawn="1"/>
        </p:nvGrpSpPr>
        <p:grpSpPr>
          <a:xfrm>
            <a:off x="94903" y="10273"/>
            <a:ext cx="2652903" cy="908535"/>
            <a:chOff x="110825" y="8809"/>
            <a:chExt cx="3271581" cy="111693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E301C6B-4DF3-19F4-A4DE-6886EB885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</a:blip>
            <a:srcRect r="71752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B956251-1740-791D-B1BC-A830944A5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48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71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enut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BBC6E1-D5DA-A054-65EB-2AFFA75076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" t="465" r="4086" b="11445"/>
          <a:stretch/>
        </p:blipFill>
        <p:spPr>
          <a:xfrm>
            <a:off x="0" y="-17212"/>
            <a:ext cx="12192000" cy="68752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B5D50-A3F9-77AC-8057-B462EF72EBB9}"/>
              </a:ext>
            </a:extLst>
          </p:cNvPr>
          <p:cNvSpPr/>
          <p:nvPr userDrawn="1"/>
        </p:nvSpPr>
        <p:spPr>
          <a:xfrm rot="10800000">
            <a:off x="-12912" y="-17212"/>
            <a:ext cx="12192001" cy="6875212"/>
          </a:xfrm>
          <a:prstGeom prst="rect">
            <a:avLst/>
          </a:prstGeom>
          <a:gradFill>
            <a:gsLst>
              <a:gs pos="0">
                <a:schemeClr val="accent4">
                  <a:alpha val="23000"/>
                </a:schemeClr>
              </a:gs>
              <a:gs pos="85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19B71-45CC-8440-30A8-A66608F37C3B}"/>
              </a:ext>
            </a:extLst>
          </p:cNvPr>
          <p:cNvSpPr/>
          <p:nvPr userDrawn="1"/>
        </p:nvSpPr>
        <p:spPr>
          <a:xfrm>
            <a:off x="2719387" y="1806721"/>
            <a:ext cx="6756401" cy="162307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Terima</a:t>
            </a: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Kasih!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www.kalsel.bps.go.id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grpSp>
        <p:nvGrpSpPr>
          <p:cNvPr id="5" name="组合 5">
            <a:extLst>
              <a:ext uri="{FF2B5EF4-FFF2-40B4-BE49-F238E27FC236}">
                <a16:creationId xmlns:a16="http://schemas.microsoft.com/office/drawing/2014/main" id="{45643255-3AA6-BC89-910E-505F0D48C43B}"/>
              </a:ext>
            </a:extLst>
          </p:cNvPr>
          <p:cNvGrpSpPr/>
          <p:nvPr userDrawn="1"/>
        </p:nvGrpSpPr>
        <p:grpSpPr>
          <a:xfrm rot="10800000">
            <a:off x="5659164" y="3671957"/>
            <a:ext cx="876848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6" name="椭圆 6">
              <a:extLst>
                <a:ext uri="{FF2B5EF4-FFF2-40B4-BE49-F238E27FC236}">
                  <a16:creationId xmlns:a16="http://schemas.microsoft.com/office/drawing/2014/main" id="{9739DB8B-BC83-3371-90BC-1FF807EAD931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" name="椭圆 7">
              <a:extLst>
                <a:ext uri="{FF2B5EF4-FFF2-40B4-BE49-F238E27FC236}">
                  <a16:creationId xmlns:a16="http://schemas.microsoft.com/office/drawing/2014/main" id="{6A78F6D7-18FA-C649-6F09-71D48F3711C6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" name="椭圆 8">
              <a:extLst>
                <a:ext uri="{FF2B5EF4-FFF2-40B4-BE49-F238E27FC236}">
                  <a16:creationId xmlns:a16="http://schemas.microsoft.com/office/drawing/2014/main" id="{A3AF4513-4CA6-5843-E05C-CC9CDA29D81D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3" name="椭圆 9">
              <a:extLst>
                <a:ext uri="{FF2B5EF4-FFF2-40B4-BE49-F238E27FC236}">
                  <a16:creationId xmlns:a16="http://schemas.microsoft.com/office/drawing/2014/main" id="{B8941DF7-2B45-D796-031E-D1C2207B7F8B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4" name="椭圆 10">
              <a:extLst>
                <a:ext uri="{FF2B5EF4-FFF2-40B4-BE49-F238E27FC236}">
                  <a16:creationId xmlns:a16="http://schemas.microsoft.com/office/drawing/2014/main" id="{94148B93-7A2C-55DC-5E85-34F9680B24B2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124607-2B2B-E049-4967-7B95CF5B7D56}"/>
              </a:ext>
            </a:extLst>
          </p:cNvPr>
          <p:cNvGrpSpPr/>
          <p:nvPr userDrawn="1"/>
        </p:nvGrpSpPr>
        <p:grpSpPr>
          <a:xfrm>
            <a:off x="94903" y="10273"/>
            <a:ext cx="2652903" cy="908535"/>
            <a:chOff x="110825" y="8809"/>
            <a:chExt cx="3271581" cy="111693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E301C6B-4DF3-19F4-A4DE-6886EB885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25000"/>
            </a:blip>
            <a:srcRect r="71752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B956251-1740-791D-B1BC-A830944A5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48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972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3883CC1-6913-4748-8C44-ADD8A97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42" y="6548366"/>
            <a:ext cx="442740" cy="365210"/>
          </a:xfrm>
        </p:spPr>
        <p:txBody>
          <a:bodyPr/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443440-1EE7-F77D-73BD-0EC78626B075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0A4775F-9D1A-9171-1CE7-0CFD417438ED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B11CB4-3913-33B4-BF71-02F39BAEB5FB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521BD4-85E3-059B-691A-9A2C36F22056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5A5EB62-9DB8-02F1-3FB7-E78202DFF671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B752820-1B88-B696-4E61-4C6472CBD09C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07CC250-0261-F1BE-8E24-DCB9A6F0CA34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42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Design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600;p29">
            <a:extLst>
              <a:ext uri="{FF2B5EF4-FFF2-40B4-BE49-F238E27FC236}">
                <a16:creationId xmlns:a16="http://schemas.microsoft.com/office/drawing/2014/main" id="{E9C82781-58B7-E6E3-1C3F-5ABEF21CCBA2}"/>
              </a:ext>
            </a:extLst>
          </p:cNvPr>
          <p:cNvPicPr preferRelativeResize="0"/>
          <p:nvPr userDrawn="1"/>
        </p:nvPicPr>
        <p:blipFill>
          <a:blip r:embed="rId2"/>
          <a:srcRect t="4315" b="4315"/>
          <a:stretch/>
        </p:blipFill>
        <p:spPr>
          <a:xfrm>
            <a:off x="0" y="1"/>
            <a:ext cx="12195175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1;p3">
            <a:extLst>
              <a:ext uri="{FF2B5EF4-FFF2-40B4-BE49-F238E27FC236}">
                <a16:creationId xmlns:a16="http://schemas.microsoft.com/office/drawing/2014/main" id="{3A259341-7350-00CD-A3AE-88DE40872FCA}"/>
              </a:ext>
            </a:extLst>
          </p:cNvPr>
          <p:cNvSpPr/>
          <p:nvPr userDrawn="1"/>
        </p:nvSpPr>
        <p:spPr>
          <a:xfrm>
            <a:off x="0" y="1"/>
            <a:ext cx="12195175" cy="6859587"/>
          </a:xfrm>
          <a:prstGeom prst="rect">
            <a:avLst/>
          </a:prstGeom>
          <a:gradFill>
            <a:gsLst>
              <a:gs pos="0">
                <a:srgbClr val="FFF0C2"/>
              </a:gs>
              <a:gs pos="4000">
                <a:srgbClr val="FFF0C2"/>
              </a:gs>
              <a:gs pos="79000">
                <a:srgbClr val="F08619">
                  <a:alpha val="71764"/>
                </a:srgbClr>
              </a:gs>
              <a:gs pos="100000">
                <a:srgbClr val="BA3F0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9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2;p29">
            <a:extLst>
              <a:ext uri="{FF2B5EF4-FFF2-40B4-BE49-F238E27FC236}">
                <a16:creationId xmlns:a16="http://schemas.microsoft.com/office/drawing/2014/main" id="{C79F1986-220A-0713-FC9A-189F9720652B}"/>
              </a:ext>
            </a:extLst>
          </p:cNvPr>
          <p:cNvSpPr/>
          <p:nvPr userDrawn="1"/>
        </p:nvSpPr>
        <p:spPr>
          <a:xfrm>
            <a:off x="6097588" y="5004266"/>
            <a:ext cx="5608315" cy="83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6" tIns="45711" rIns="91446" bIns="45711" anchor="ctr" anchorCtr="0">
            <a:spAutoFit/>
          </a:bodyPr>
          <a:lstStyle/>
          <a:p>
            <a:pPr marL="0" marR="0" lvl="0" indent="0" algn="ctr" defTabSz="91458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8000"/>
              <a:buFont typeface="Arial"/>
              <a:buNone/>
              <a:tabLst/>
              <a:defRPr/>
            </a:pPr>
            <a:r>
              <a:rPr kumimoji="0" lang="en-US" sz="6001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Terima Kasih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oogle Shape;603;p29">
            <a:extLst>
              <a:ext uri="{FF2B5EF4-FFF2-40B4-BE49-F238E27FC236}">
                <a16:creationId xmlns:a16="http://schemas.microsoft.com/office/drawing/2014/main" id="{B679F2B5-82D2-B0AF-5250-BCB52E0F4C63}"/>
              </a:ext>
            </a:extLst>
          </p:cNvPr>
          <p:cNvGrpSpPr/>
          <p:nvPr userDrawn="1"/>
        </p:nvGrpSpPr>
        <p:grpSpPr>
          <a:xfrm rot="10800000">
            <a:off x="8518437" y="5920837"/>
            <a:ext cx="877078" cy="110457"/>
            <a:chOff x="7325756" y="6126083"/>
            <a:chExt cx="812214" cy="102290"/>
          </a:xfrm>
          <a:solidFill>
            <a:srgbClr val="FFFFFF"/>
          </a:solidFill>
        </p:grpSpPr>
        <p:sp>
          <p:nvSpPr>
            <p:cNvPr id="12" name="Google Shape;604;p29">
              <a:extLst>
                <a:ext uri="{FF2B5EF4-FFF2-40B4-BE49-F238E27FC236}">
                  <a16:creationId xmlns:a16="http://schemas.microsoft.com/office/drawing/2014/main" id="{C1661CE3-9828-3E33-5E55-80A4A73AF197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5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Arial"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5;p29">
              <a:extLst>
                <a:ext uri="{FF2B5EF4-FFF2-40B4-BE49-F238E27FC236}">
                  <a16:creationId xmlns:a16="http://schemas.microsoft.com/office/drawing/2014/main" id="{89908FB0-D22B-5531-47C6-1AB94B42C04E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5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Arial"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6;p29">
              <a:extLst>
                <a:ext uri="{FF2B5EF4-FFF2-40B4-BE49-F238E27FC236}">
                  <a16:creationId xmlns:a16="http://schemas.microsoft.com/office/drawing/2014/main" id="{84B19A18-329C-3CA1-C8D8-659C6A04BA17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5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Arial"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7;p29">
              <a:extLst>
                <a:ext uri="{FF2B5EF4-FFF2-40B4-BE49-F238E27FC236}">
                  <a16:creationId xmlns:a16="http://schemas.microsoft.com/office/drawing/2014/main" id="{8CFADEBC-6CC3-85E6-978E-D6034C1CC3D2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5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Arial"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08;p29">
              <a:extLst>
                <a:ext uri="{FF2B5EF4-FFF2-40B4-BE49-F238E27FC236}">
                  <a16:creationId xmlns:a16="http://schemas.microsoft.com/office/drawing/2014/main" id="{9E38861A-6451-9147-ECE7-53FA75106722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5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Arial"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609;p29">
            <a:extLst>
              <a:ext uri="{FF2B5EF4-FFF2-40B4-BE49-F238E27FC236}">
                <a16:creationId xmlns:a16="http://schemas.microsoft.com/office/drawing/2014/main" id="{A85BE3E5-61AE-2595-209B-CD1A3B2FEC4B}"/>
              </a:ext>
            </a:extLst>
          </p:cNvPr>
          <p:cNvSpPr/>
          <p:nvPr userDrawn="1"/>
        </p:nvSpPr>
        <p:spPr>
          <a:xfrm>
            <a:off x="1" y="4025513"/>
            <a:ext cx="2828116" cy="2841242"/>
          </a:xfrm>
          <a:custGeom>
            <a:avLst/>
            <a:gdLst/>
            <a:ahLst/>
            <a:cxnLst/>
            <a:rect l="l" t="t" r="r" b="b"/>
            <a:pathLst>
              <a:path w="2827379" h="2833416" extrusionOk="0">
                <a:moveTo>
                  <a:pt x="24104" y="0"/>
                </a:moveTo>
                <a:cubicBezTo>
                  <a:pt x="515020" y="4184"/>
                  <a:pt x="1004848" y="136021"/>
                  <a:pt x="1441990" y="395072"/>
                </a:cubicBezTo>
                <a:cubicBezTo>
                  <a:pt x="2261631" y="880793"/>
                  <a:pt x="2777917" y="1743746"/>
                  <a:pt x="2824979" y="2686975"/>
                </a:cubicBezTo>
                <a:lnTo>
                  <a:pt x="2827379" y="2833416"/>
                </a:lnTo>
                <a:lnTo>
                  <a:pt x="2078203" y="2833416"/>
                </a:lnTo>
                <a:lnTo>
                  <a:pt x="2076417" y="2724448"/>
                </a:lnTo>
                <a:cubicBezTo>
                  <a:pt x="2041826" y="2031155"/>
                  <a:pt x="1662346" y="1396867"/>
                  <a:pt x="1059893" y="1039853"/>
                </a:cubicBezTo>
                <a:cubicBezTo>
                  <a:pt x="738585" y="849446"/>
                  <a:pt x="378551" y="752543"/>
                  <a:pt x="17718" y="749467"/>
                </a:cubicBezTo>
                <a:lnTo>
                  <a:pt x="0" y="749893"/>
                </a:lnTo>
                <a:lnTo>
                  <a:pt x="0" y="579"/>
                </a:lnTo>
                <a:close/>
              </a:path>
            </a:pathLst>
          </a:custGeom>
          <a:solidFill>
            <a:srgbClr val="FFF0C2"/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EFFECF4E-CCA5-8636-9A6D-A5BFE01CB2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95526" y="260354"/>
            <a:ext cx="1170000" cy="46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E77A087-ECB7-56BF-D689-B8DB9DECE4A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8185" y="264049"/>
            <a:ext cx="2434049" cy="460610"/>
            <a:chOff x="89771" y="2007276"/>
            <a:chExt cx="2857363" cy="540716"/>
          </a:xfrm>
        </p:grpSpPr>
        <p:pic>
          <p:nvPicPr>
            <p:cNvPr id="22" name="Picture 21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CD64325A-1E40-F7D1-FEA6-7B2C77C6C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23" name="Picture 2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8508DC2-68D5-AF4E-4E0E-B0EF364D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190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tu">
  <p:cSld name="1_Satu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278822" y="237170"/>
            <a:ext cx="10035613" cy="53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1"/>
              <a:buFont typeface="Libre Franklin Medium"/>
              <a:buNone/>
              <a:defRPr sz="3600" b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/>
          <p:nvPr/>
        </p:nvSpPr>
        <p:spPr>
          <a:xfrm rot="5400000">
            <a:off x="5881300" y="913874"/>
            <a:ext cx="108028" cy="1166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47" tIns="91447" rIns="91447" bIns="9144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33804" y="207017"/>
            <a:ext cx="1440001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/>
          <p:nvPr/>
        </p:nvSpPr>
        <p:spPr>
          <a:xfrm>
            <a:off x="116740" y="125260"/>
            <a:ext cx="108028" cy="7561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47" tIns="91447" rIns="91447" bIns="9144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11777846" y="6548366"/>
            <a:ext cx="44274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9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035E8C9-663E-46A8-8569-CF3D91649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7464" y="5821147"/>
            <a:ext cx="4689751" cy="308358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AF84385-65CE-4410-8F34-31B4C50C9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2503933" y="5098173"/>
            <a:ext cx="3107768" cy="20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98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 1">
  <p:cSld name="Numbers and texts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 hasCustomPrompt="1"/>
          </p:nvPr>
        </p:nvSpPr>
        <p:spPr>
          <a:xfrm>
            <a:off x="952148" y="1762041"/>
            <a:ext cx="3062397" cy="6377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Raleway Black"/>
              <a:buNone/>
              <a:defRPr sz="4668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9pPr>
          </a:lstStyle>
          <a:p>
            <a:r>
              <a:t>xx%</a:t>
            </a:r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 idx="2"/>
          </p:nvPr>
        </p:nvSpPr>
        <p:spPr>
          <a:xfrm>
            <a:off x="952181" y="721033"/>
            <a:ext cx="10290679" cy="763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1"/>
          </p:nvPr>
        </p:nvSpPr>
        <p:spPr>
          <a:xfrm>
            <a:off x="952132" y="5187201"/>
            <a:ext cx="3062397" cy="951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 idx="3"/>
          </p:nvPr>
        </p:nvSpPr>
        <p:spPr>
          <a:xfrm>
            <a:off x="952215" y="4623503"/>
            <a:ext cx="3062397" cy="637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4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4" hasCustomPrompt="1"/>
          </p:nvPr>
        </p:nvSpPr>
        <p:spPr>
          <a:xfrm>
            <a:off x="8189932" y="1762041"/>
            <a:ext cx="3062397" cy="6377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Raleway Black"/>
              <a:buNone/>
              <a:defRPr sz="4668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5"/>
          </p:nvPr>
        </p:nvSpPr>
        <p:spPr>
          <a:xfrm>
            <a:off x="8189916" y="5187201"/>
            <a:ext cx="3062397" cy="951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idx="6"/>
          </p:nvPr>
        </p:nvSpPr>
        <p:spPr>
          <a:xfrm>
            <a:off x="8189999" y="4623503"/>
            <a:ext cx="3062397" cy="637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4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 idx="7" hasCustomPrompt="1"/>
          </p:nvPr>
        </p:nvSpPr>
        <p:spPr>
          <a:xfrm>
            <a:off x="4571074" y="1762041"/>
            <a:ext cx="3062397" cy="6377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Raleway Black"/>
              <a:buNone/>
              <a:defRPr sz="4668" b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2"/>
            </a:lvl9pPr>
          </a:lstStyle>
          <a:p>
            <a:r>
              <a:t>xx%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8"/>
          </p:nvPr>
        </p:nvSpPr>
        <p:spPr>
          <a:xfrm>
            <a:off x="4571057" y="5187201"/>
            <a:ext cx="3062397" cy="951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 idx="9"/>
          </p:nvPr>
        </p:nvSpPr>
        <p:spPr>
          <a:xfrm>
            <a:off x="4571141" y="4623503"/>
            <a:ext cx="3062397" cy="637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4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/>
          <p:nvPr/>
        </p:nvSpPr>
        <p:spPr>
          <a:xfrm flipH="1">
            <a:off x="11181711" y="5177465"/>
            <a:ext cx="1013464" cy="1774811"/>
          </a:xfrm>
          <a:prstGeom prst="rtTriangle">
            <a:avLst/>
          </a:prstGeom>
          <a:solidFill>
            <a:srgbClr val="2B256B"/>
          </a:solidFill>
          <a:ln>
            <a:noFill/>
          </a:ln>
        </p:spPr>
        <p:txBody>
          <a:bodyPr spcFirstLastPara="1" wrap="square" lIns="121928" tIns="121928" rIns="121928" bIns="12192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1"/>
          </a:p>
        </p:txBody>
      </p:sp>
      <p:sp>
        <p:nvSpPr>
          <p:cNvPr id="133" name="Google Shape;133;p16"/>
          <p:cNvSpPr/>
          <p:nvPr/>
        </p:nvSpPr>
        <p:spPr>
          <a:xfrm>
            <a:off x="10814592" y="5417664"/>
            <a:ext cx="1267969" cy="1473010"/>
          </a:xfrm>
          <a:custGeom>
            <a:avLst/>
            <a:gdLst/>
            <a:ahLst/>
            <a:cxnLst/>
            <a:rect l="l" t="t" r="r" b="b"/>
            <a:pathLst>
              <a:path w="24063" h="27955" extrusionOk="0">
                <a:moveTo>
                  <a:pt x="13663" y="1"/>
                </a:moveTo>
                <a:lnTo>
                  <a:pt x="0" y="27955"/>
                </a:lnTo>
                <a:lnTo>
                  <a:pt x="10420" y="27955"/>
                </a:lnTo>
                <a:lnTo>
                  <a:pt x="24062" y="1"/>
                </a:lnTo>
                <a:close/>
              </a:path>
            </a:pathLst>
          </a:custGeom>
          <a:solidFill>
            <a:srgbClr val="31429B"/>
          </a:solidFill>
          <a:ln>
            <a:noFill/>
          </a:ln>
        </p:spPr>
        <p:txBody>
          <a:bodyPr spcFirstLastPara="1" wrap="square" lIns="121928" tIns="121928" rIns="121928" bIns="12192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1"/>
          </a:p>
        </p:txBody>
      </p:sp>
      <p:sp>
        <p:nvSpPr>
          <p:cNvPr id="134" name="Google Shape;134;p16"/>
          <p:cNvSpPr/>
          <p:nvPr/>
        </p:nvSpPr>
        <p:spPr>
          <a:xfrm>
            <a:off x="11283140" y="4513632"/>
            <a:ext cx="1506144" cy="1954775"/>
          </a:xfrm>
          <a:custGeom>
            <a:avLst/>
            <a:gdLst/>
            <a:ahLst/>
            <a:cxnLst/>
            <a:rect l="l" t="t" r="r" b="b"/>
            <a:pathLst>
              <a:path w="28583" h="37098" extrusionOk="0">
                <a:moveTo>
                  <a:pt x="18162" y="0"/>
                </a:moveTo>
                <a:lnTo>
                  <a:pt x="13685" y="9144"/>
                </a:lnTo>
                <a:lnTo>
                  <a:pt x="1" y="37098"/>
                </a:lnTo>
                <a:lnTo>
                  <a:pt x="10420" y="37098"/>
                </a:lnTo>
                <a:lnTo>
                  <a:pt x="28582" y="0"/>
                </a:lnTo>
                <a:close/>
              </a:path>
            </a:pathLst>
          </a:custGeom>
          <a:solidFill>
            <a:srgbClr val="E22F8A"/>
          </a:solidFill>
          <a:ln>
            <a:noFill/>
          </a:ln>
        </p:spPr>
        <p:txBody>
          <a:bodyPr spcFirstLastPara="1" wrap="square" lIns="121928" tIns="121928" rIns="121928" bIns="12192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1"/>
          </a:p>
        </p:txBody>
      </p:sp>
      <p:sp>
        <p:nvSpPr>
          <p:cNvPr id="135" name="Google Shape;135;p16"/>
          <p:cNvSpPr/>
          <p:nvPr/>
        </p:nvSpPr>
        <p:spPr>
          <a:xfrm rot="10800000" flipH="1">
            <a:off x="-639933" y="-609741"/>
            <a:ext cx="1752056" cy="3633641"/>
          </a:xfrm>
          <a:prstGeom prst="rtTriangle">
            <a:avLst/>
          </a:prstGeom>
          <a:solidFill>
            <a:srgbClr val="2B256B"/>
          </a:solidFill>
          <a:ln>
            <a:noFill/>
          </a:ln>
        </p:spPr>
        <p:txBody>
          <a:bodyPr spcFirstLastPara="1" wrap="square" lIns="121928" tIns="121928" rIns="121928" bIns="12192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1"/>
          </a:p>
        </p:txBody>
      </p:sp>
      <p:sp>
        <p:nvSpPr>
          <p:cNvPr id="136" name="Google Shape;136;p16"/>
          <p:cNvSpPr/>
          <p:nvPr/>
        </p:nvSpPr>
        <p:spPr>
          <a:xfrm>
            <a:off x="-639933" y="-773412"/>
            <a:ext cx="1974689" cy="3318898"/>
          </a:xfrm>
          <a:custGeom>
            <a:avLst/>
            <a:gdLst/>
            <a:ahLst/>
            <a:cxnLst/>
            <a:rect l="l" t="t" r="r" b="b"/>
            <a:pathLst>
              <a:path w="23143" h="38898" extrusionOk="0">
                <a:moveTo>
                  <a:pt x="19020" y="1"/>
                </a:moveTo>
                <a:lnTo>
                  <a:pt x="1" y="38898"/>
                </a:lnTo>
                <a:lnTo>
                  <a:pt x="4123" y="38898"/>
                </a:lnTo>
                <a:lnTo>
                  <a:pt x="23142" y="1"/>
                </a:lnTo>
                <a:close/>
              </a:path>
            </a:pathLst>
          </a:custGeom>
          <a:solidFill>
            <a:srgbClr val="E22F8A"/>
          </a:solidFill>
          <a:ln>
            <a:noFill/>
          </a:ln>
        </p:spPr>
        <p:txBody>
          <a:bodyPr spcFirstLastPara="1" wrap="square" lIns="121928" tIns="121928" rIns="121928" bIns="12192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1"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-597087" y="6309320"/>
            <a:ext cx="1709212" cy="318174"/>
            <a:chOff x="1256325" y="2604375"/>
            <a:chExt cx="1281575" cy="238575"/>
          </a:xfrm>
          <a:solidFill>
            <a:srgbClr val="E22F8A"/>
          </a:solidFill>
        </p:grpSpPr>
        <p:sp>
          <p:nvSpPr>
            <p:cNvPr id="142" name="Google Shape;142;p16"/>
            <p:cNvSpPr/>
            <p:nvPr/>
          </p:nvSpPr>
          <p:spPr>
            <a:xfrm>
              <a:off x="1256325" y="2604375"/>
              <a:ext cx="285100" cy="238575"/>
            </a:xfrm>
            <a:custGeom>
              <a:avLst/>
              <a:gdLst/>
              <a:ahLst/>
              <a:cxnLst/>
              <a:rect l="l" t="t" r="r" b="b"/>
              <a:pathLst>
                <a:path w="11404" h="9543" extrusionOk="0">
                  <a:moveTo>
                    <a:pt x="9562" y="1"/>
                  </a:moveTo>
                  <a:lnTo>
                    <a:pt x="0" y="9542"/>
                  </a:lnTo>
                  <a:lnTo>
                    <a:pt x="1821" y="9542"/>
                  </a:lnTo>
                  <a:lnTo>
                    <a:pt x="11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1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398600" y="2604375"/>
              <a:ext cx="284575" cy="238575"/>
            </a:xfrm>
            <a:custGeom>
              <a:avLst/>
              <a:gdLst/>
              <a:ahLst/>
              <a:cxnLst/>
              <a:rect l="l" t="t" r="r" b="b"/>
              <a:pathLst>
                <a:path w="11383" h="9543" extrusionOk="0">
                  <a:moveTo>
                    <a:pt x="9563" y="1"/>
                  </a:moveTo>
                  <a:lnTo>
                    <a:pt x="0" y="9542"/>
                  </a:lnTo>
                  <a:lnTo>
                    <a:pt x="1842" y="9542"/>
                  </a:lnTo>
                  <a:lnTo>
                    <a:pt x="113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1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541400" y="2604375"/>
              <a:ext cx="284575" cy="238575"/>
            </a:xfrm>
            <a:custGeom>
              <a:avLst/>
              <a:gdLst/>
              <a:ahLst/>
              <a:cxnLst/>
              <a:rect l="l" t="t" r="r" b="b"/>
              <a:pathLst>
                <a:path w="11383" h="9543" extrusionOk="0">
                  <a:moveTo>
                    <a:pt x="9542" y="1"/>
                  </a:moveTo>
                  <a:lnTo>
                    <a:pt x="1" y="9542"/>
                  </a:lnTo>
                  <a:lnTo>
                    <a:pt x="1800" y="9542"/>
                  </a:lnTo>
                  <a:lnTo>
                    <a:pt x="113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1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683150" y="2604375"/>
              <a:ext cx="285125" cy="238575"/>
            </a:xfrm>
            <a:custGeom>
              <a:avLst/>
              <a:gdLst/>
              <a:ahLst/>
              <a:cxnLst/>
              <a:rect l="l" t="t" r="r" b="b"/>
              <a:pathLst>
                <a:path w="11405" h="9543" extrusionOk="0">
                  <a:moveTo>
                    <a:pt x="9584" y="1"/>
                  </a:moveTo>
                  <a:lnTo>
                    <a:pt x="1" y="9542"/>
                  </a:lnTo>
                  <a:lnTo>
                    <a:pt x="1842" y="9542"/>
                  </a:lnTo>
                  <a:lnTo>
                    <a:pt x="11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1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825950" y="2604375"/>
              <a:ext cx="285125" cy="238575"/>
            </a:xfrm>
            <a:custGeom>
              <a:avLst/>
              <a:gdLst/>
              <a:ahLst/>
              <a:cxnLst/>
              <a:rect l="l" t="t" r="r" b="b"/>
              <a:pathLst>
                <a:path w="11405" h="9543" extrusionOk="0">
                  <a:moveTo>
                    <a:pt x="9563" y="1"/>
                  </a:moveTo>
                  <a:lnTo>
                    <a:pt x="1" y="9542"/>
                  </a:lnTo>
                  <a:lnTo>
                    <a:pt x="1821" y="9542"/>
                  </a:lnTo>
                  <a:lnTo>
                    <a:pt x="11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1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968250" y="2604375"/>
              <a:ext cx="285100" cy="238575"/>
            </a:xfrm>
            <a:custGeom>
              <a:avLst/>
              <a:gdLst/>
              <a:ahLst/>
              <a:cxnLst/>
              <a:rect l="l" t="t" r="r" b="b"/>
              <a:pathLst>
                <a:path w="11404" h="9543" extrusionOk="0">
                  <a:moveTo>
                    <a:pt x="9583" y="1"/>
                  </a:moveTo>
                  <a:lnTo>
                    <a:pt x="0" y="9542"/>
                  </a:lnTo>
                  <a:lnTo>
                    <a:pt x="1841" y="9542"/>
                  </a:lnTo>
                  <a:lnTo>
                    <a:pt x="11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1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111050" y="2604375"/>
              <a:ext cx="284050" cy="238575"/>
            </a:xfrm>
            <a:custGeom>
              <a:avLst/>
              <a:gdLst/>
              <a:ahLst/>
              <a:cxnLst/>
              <a:rect l="l" t="t" r="r" b="b"/>
              <a:pathLst>
                <a:path w="11362" h="9543" extrusionOk="0">
                  <a:moveTo>
                    <a:pt x="9562" y="1"/>
                  </a:moveTo>
                  <a:lnTo>
                    <a:pt x="0" y="9542"/>
                  </a:lnTo>
                  <a:lnTo>
                    <a:pt x="1821" y="9542"/>
                  </a:lnTo>
                  <a:lnTo>
                    <a:pt x="113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1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2253325" y="2604375"/>
              <a:ext cx="284575" cy="238575"/>
            </a:xfrm>
            <a:custGeom>
              <a:avLst/>
              <a:gdLst/>
              <a:ahLst/>
              <a:cxnLst/>
              <a:rect l="l" t="t" r="r" b="b"/>
              <a:pathLst>
                <a:path w="11383" h="9543" extrusionOk="0">
                  <a:moveTo>
                    <a:pt x="9542" y="1"/>
                  </a:moveTo>
                  <a:lnTo>
                    <a:pt x="1" y="9542"/>
                  </a:lnTo>
                  <a:lnTo>
                    <a:pt x="1800" y="9542"/>
                  </a:lnTo>
                  <a:lnTo>
                    <a:pt x="113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1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F7E2A2A-C0F1-987F-6E89-436F3D9374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16402" y="169706"/>
            <a:ext cx="929103" cy="72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743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5206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6786" y="0"/>
            <a:ext cx="9018391" cy="6859588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5175" cy="113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3" y="990829"/>
            <a:ext cx="10807974" cy="70805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1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952" y="6341308"/>
            <a:ext cx="302360" cy="36584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31455" cy="457306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noProof="0" dirty="0"/>
          </a:p>
        </p:txBody>
      </p:sp>
    </p:spTree>
    <p:extLst>
      <p:ext uri="{BB962C8B-B14F-4D97-AF65-F5344CB8AC3E}">
        <p14:creationId xmlns:p14="http://schemas.microsoft.com/office/powerpoint/2010/main" val="127031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preserve="1" userDrawn="1">
  <p:cSld name="Cov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F68CCFD-664D-35E6-4B31-EE7CB1D52B08}"/>
              </a:ext>
            </a:extLst>
          </p:cNvPr>
          <p:cNvSpPr/>
          <p:nvPr/>
        </p:nvSpPr>
        <p:spPr>
          <a:xfrm>
            <a:off x="5560317" y="4"/>
            <a:ext cx="6634855" cy="6859587"/>
          </a:xfrm>
          <a:custGeom>
            <a:avLst/>
            <a:gdLst>
              <a:gd name="connsiteX0" fmla="*/ 2831883 w 6634855"/>
              <a:gd name="connsiteY0" fmla="*/ 0 h 6859587"/>
              <a:gd name="connsiteX1" fmla="*/ 6634855 w 6634855"/>
              <a:gd name="connsiteY1" fmla="*/ 0 h 6859587"/>
              <a:gd name="connsiteX2" fmla="*/ 6634855 w 6634855"/>
              <a:gd name="connsiteY2" fmla="*/ 6859587 h 6859587"/>
              <a:gd name="connsiteX3" fmla="*/ 3444003 w 6634855"/>
              <a:gd name="connsiteY3" fmla="*/ 6859587 h 6859587"/>
              <a:gd name="connsiteX4" fmla="*/ 221046 w 6634855"/>
              <a:gd name="connsiteY4" fmla="*/ 3656069 h 6859587"/>
              <a:gd name="connsiteX5" fmla="*/ 221046 w 6634855"/>
              <a:gd name="connsiteY5" fmla="*/ 2595093 h 685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34855" h="6859587">
                <a:moveTo>
                  <a:pt x="2831883" y="0"/>
                </a:moveTo>
                <a:lnTo>
                  <a:pt x="6634855" y="0"/>
                </a:lnTo>
                <a:lnTo>
                  <a:pt x="6634855" y="6859587"/>
                </a:lnTo>
                <a:lnTo>
                  <a:pt x="3444003" y="6859587"/>
                </a:lnTo>
                <a:lnTo>
                  <a:pt x="221046" y="3656069"/>
                </a:lnTo>
                <a:cubicBezTo>
                  <a:pt x="-73682" y="3363083"/>
                  <a:pt x="-73682" y="2888069"/>
                  <a:pt x="221046" y="2595093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33"/>
          <p:cNvPicPr preferRelativeResize="0"/>
          <p:nvPr/>
        </p:nvPicPr>
        <p:blipFill rotWithShape="1">
          <a:blip r:embed="rId2">
            <a:alphaModFix/>
          </a:blip>
          <a:srcRect l="61999" t="65721"/>
          <a:stretch/>
        </p:blipFill>
        <p:spPr>
          <a:xfrm>
            <a:off x="-1" y="0"/>
            <a:ext cx="3731201" cy="3612580"/>
          </a:xfrm>
          <a:custGeom>
            <a:avLst/>
            <a:gdLst/>
            <a:ahLst/>
            <a:cxnLst/>
            <a:rect l="l" t="t" r="r" b="b"/>
            <a:pathLst>
              <a:path w="9818556" h="10538744" extrusionOk="0">
                <a:moveTo>
                  <a:pt x="0" y="0"/>
                </a:moveTo>
                <a:lnTo>
                  <a:pt x="9818556" y="0"/>
                </a:lnTo>
                <a:lnTo>
                  <a:pt x="9818556" y="10538744"/>
                </a:lnTo>
                <a:lnTo>
                  <a:pt x="0" y="1053874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" name="Google Shape;19;p33"/>
          <p:cNvSpPr/>
          <p:nvPr/>
        </p:nvSpPr>
        <p:spPr>
          <a:xfrm>
            <a:off x="1" y="5539614"/>
            <a:ext cx="1319978" cy="1319974"/>
          </a:xfrm>
          <a:custGeom>
            <a:avLst/>
            <a:gdLst/>
            <a:ahLst/>
            <a:cxnLst/>
            <a:rect l="l" t="t" r="r" b="b"/>
            <a:pathLst>
              <a:path w="1319978" h="1319974" extrusionOk="0">
                <a:moveTo>
                  <a:pt x="0" y="0"/>
                </a:moveTo>
                <a:lnTo>
                  <a:pt x="1319978" y="1319974"/>
                </a:lnTo>
                <a:lnTo>
                  <a:pt x="0" y="13199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3"/>
          <p:cNvPicPr preferRelativeResize="0"/>
          <p:nvPr/>
        </p:nvPicPr>
        <p:blipFill rotWithShape="1">
          <a:blip r:embed="rId3">
            <a:alphaModFix/>
          </a:blip>
          <a:srcRect b="58079"/>
          <a:stretch/>
        </p:blipFill>
        <p:spPr>
          <a:xfrm>
            <a:off x="4526897" y="3316625"/>
            <a:ext cx="7356201" cy="3582545"/>
          </a:xfrm>
          <a:custGeom>
            <a:avLst/>
            <a:gdLst/>
            <a:ahLst/>
            <a:cxnLst/>
            <a:rect l="l" t="t" r="r" b="b"/>
            <a:pathLst>
              <a:path w="7356200" h="8546225" extrusionOk="0">
                <a:moveTo>
                  <a:pt x="0" y="0"/>
                </a:moveTo>
                <a:lnTo>
                  <a:pt x="7356201" y="0"/>
                </a:lnTo>
                <a:lnTo>
                  <a:pt x="7356201" y="8546226"/>
                </a:lnTo>
                <a:lnTo>
                  <a:pt x="0" y="854622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" name="Google Shape;21;p33"/>
          <p:cNvPicPr preferRelativeResize="0"/>
          <p:nvPr/>
        </p:nvPicPr>
        <p:blipFill rotWithShape="1">
          <a:blip r:embed="rId4">
            <a:alphaModFix/>
          </a:blip>
          <a:srcRect t="49987"/>
          <a:stretch/>
        </p:blipFill>
        <p:spPr>
          <a:xfrm>
            <a:off x="6719552" y="4"/>
            <a:ext cx="2534374" cy="1265802"/>
          </a:xfrm>
          <a:custGeom>
            <a:avLst/>
            <a:gdLst/>
            <a:ahLst/>
            <a:cxnLst/>
            <a:rect l="l" t="t" r="r" b="b"/>
            <a:pathLst>
              <a:path w="2534374" h="2530944" extrusionOk="0">
                <a:moveTo>
                  <a:pt x="0" y="0"/>
                </a:moveTo>
                <a:lnTo>
                  <a:pt x="2534374" y="0"/>
                </a:lnTo>
                <a:lnTo>
                  <a:pt x="2534374" y="2530945"/>
                </a:lnTo>
                <a:lnTo>
                  <a:pt x="0" y="253094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Google Shape;22;p33"/>
          <p:cNvPicPr preferRelativeResize="0"/>
          <p:nvPr/>
        </p:nvPicPr>
        <p:blipFill rotWithShape="1"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38505"/>
          <a:stretch/>
        </p:blipFill>
        <p:spPr>
          <a:xfrm>
            <a:off x="185195" y="5830420"/>
            <a:ext cx="1677008" cy="1029168"/>
          </a:xfrm>
          <a:custGeom>
            <a:avLst/>
            <a:gdLst/>
            <a:ahLst/>
            <a:cxnLst/>
            <a:rect l="l" t="t" r="r" b="b"/>
            <a:pathLst>
              <a:path w="1677008" h="1673578" extrusionOk="0">
                <a:moveTo>
                  <a:pt x="0" y="0"/>
                </a:moveTo>
                <a:lnTo>
                  <a:pt x="1677008" y="0"/>
                </a:lnTo>
                <a:lnTo>
                  <a:pt x="1677008" y="1673579"/>
                </a:lnTo>
                <a:lnTo>
                  <a:pt x="0" y="167357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Google Shape;23;p33"/>
          <p:cNvSpPr/>
          <p:nvPr/>
        </p:nvSpPr>
        <p:spPr>
          <a:xfrm>
            <a:off x="7174749" y="-213234"/>
            <a:ext cx="891661" cy="891661"/>
          </a:xfrm>
          <a:custGeom>
            <a:avLst/>
            <a:gdLst/>
            <a:ahLst/>
            <a:cxnLst/>
            <a:rect l="l" t="t" r="r" b="b"/>
            <a:pathLst>
              <a:path w="891660" h="891660" extrusionOk="0">
                <a:moveTo>
                  <a:pt x="181418" y="861619"/>
                </a:moveTo>
                <a:cubicBezTo>
                  <a:pt x="140128" y="902909"/>
                  <a:pt x="73185" y="902913"/>
                  <a:pt x="31894" y="861629"/>
                </a:cubicBezTo>
                <a:cubicBezTo>
                  <a:pt x="31894" y="861626"/>
                  <a:pt x="31894" y="861622"/>
                  <a:pt x="31894" y="861619"/>
                </a:cubicBezTo>
                <a:lnTo>
                  <a:pt x="31894" y="861619"/>
                </a:lnTo>
                <a:cubicBezTo>
                  <a:pt x="-9397" y="820321"/>
                  <a:pt x="-9397" y="753375"/>
                  <a:pt x="31894" y="712077"/>
                </a:cubicBezTo>
                <a:lnTo>
                  <a:pt x="712060" y="31897"/>
                </a:lnTo>
                <a:cubicBezTo>
                  <a:pt x="753350" y="-9398"/>
                  <a:pt x="820328" y="-9398"/>
                  <a:pt x="861618" y="31897"/>
                </a:cubicBezTo>
                <a:lnTo>
                  <a:pt x="861618" y="31897"/>
                </a:lnTo>
                <a:cubicBezTo>
                  <a:pt x="902909" y="73194"/>
                  <a:pt x="902909" y="140142"/>
                  <a:pt x="861618" y="181439"/>
                </a:cubicBezTo>
                <a:close/>
              </a:path>
            </a:pathLst>
          </a:custGeom>
          <a:solidFill>
            <a:srgbClr val="EBECEE"/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oogle Shape;25;p33"/>
          <p:cNvGrpSpPr/>
          <p:nvPr/>
        </p:nvGrpSpPr>
        <p:grpSpPr>
          <a:xfrm rot="10800000" flipH="1">
            <a:off x="10969564" y="253758"/>
            <a:ext cx="877078" cy="110457"/>
            <a:chOff x="7325756" y="6126083"/>
            <a:chExt cx="812214" cy="102290"/>
          </a:xfrm>
        </p:grpSpPr>
        <p:sp>
          <p:nvSpPr>
            <p:cNvPr id="26" name="Google Shape;26;p33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3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3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3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3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5"/>
                <a:buFont typeface="Calibri"/>
                <a:buNone/>
              </a:pPr>
              <a:endParaRPr sz="179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33"/>
          <p:cNvSpPr/>
          <p:nvPr/>
        </p:nvSpPr>
        <p:spPr>
          <a:xfrm>
            <a:off x="5898644" y="-82502"/>
            <a:ext cx="6271585" cy="7112476"/>
          </a:xfrm>
          <a:custGeom>
            <a:avLst/>
            <a:gdLst/>
            <a:ahLst/>
            <a:cxnLst/>
            <a:rect l="l" t="t" r="r" b="b"/>
            <a:pathLst>
              <a:path w="6271585" h="6899166" extrusionOk="0">
                <a:moveTo>
                  <a:pt x="2844690" y="0"/>
                </a:moveTo>
                <a:lnTo>
                  <a:pt x="6271585" y="0"/>
                </a:lnTo>
                <a:lnTo>
                  <a:pt x="6271585" y="6508787"/>
                </a:lnTo>
                <a:lnTo>
                  <a:pt x="5880775" y="6899166"/>
                </a:lnTo>
                <a:lnTo>
                  <a:pt x="3530296" y="6899166"/>
                </a:lnTo>
                <a:lnTo>
                  <a:pt x="184818" y="3549998"/>
                </a:lnTo>
                <a:cubicBezTo>
                  <a:pt x="-61795" y="3303107"/>
                  <a:pt x="-61589" y="2903029"/>
                  <a:pt x="185332" y="2656406"/>
                </a:cubicBezTo>
                <a:lnTo>
                  <a:pt x="2844690" y="0"/>
                </a:lnTo>
                <a:close/>
              </a:path>
            </a:pathLst>
          </a:cu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1887" y="0"/>
            <a:ext cx="6029041" cy="6859588"/>
          </a:xfrm>
          <a:custGeom>
            <a:avLst/>
            <a:gdLst/>
            <a:ahLst/>
            <a:cxnLst/>
            <a:rect l="l" t="t" r="r" b="b"/>
            <a:pathLst>
              <a:path w="6029041" h="6859588" extrusionOk="0">
                <a:moveTo>
                  <a:pt x="2839139" y="0"/>
                </a:moveTo>
                <a:lnTo>
                  <a:pt x="6029041" y="0"/>
                </a:lnTo>
                <a:lnTo>
                  <a:pt x="6029041" y="6859588"/>
                </a:lnTo>
                <a:lnTo>
                  <a:pt x="3487643" y="6859588"/>
                </a:lnTo>
                <a:lnTo>
                  <a:pt x="189075" y="3562035"/>
                </a:lnTo>
                <a:cubicBezTo>
                  <a:pt x="-63025" y="3309966"/>
                  <a:pt x="-63025" y="2901314"/>
                  <a:pt x="189075" y="264924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Google Shape;18;p33">
            <a:extLst>
              <a:ext uri="{FF2B5EF4-FFF2-40B4-BE49-F238E27FC236}">
                <a16:creationId xmlns:a16="http://schemas.microsoft.com/office/drawing/2014/main" id="{BBBC4F5E-71D3-B16C-332A-1D92F5B298BA}"/>
              </a:ext>
            </a:extLst>
          </p:cNvPr>
          <p:cNvSpPr/>
          <p:nvPr userDrawn="1"/>
        </p:nvSpPr>
        <p:spPr>
          <a:xfrm>
            <a:off x="184726" y="243685"/>
            <a:ext cx="3914834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8C754EFD-984A-0BA7-1813-821CDB2CDF43}"/>
              </a:ext>
            </a:extLst>
          </p:cNvPr>
          <p:cNvSpPr txBox="1">
            <a:spLocks/>
          </p:cNvSpPr>
          <p:nvPr userDrawn="1"/>
        </p:nvSpPr>
        <p:spPr>
          <a:xfrm>
            <a:off x="135304" y="2138332"/>
            <a:ext cx="5144269" cy="20104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ea typeface="+mj-ea"/>
                <a:cs typeface="+mj-cs"/>
              </a:rPr>
              <a:t>BERITA RESMI STATISTIK</a:t>
            </a:r>
            <a:endParaRPr kumimoji="0" lang="en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j-ea"/>
              <a:cs typeface="+mj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BD4FF0F-3185-3CF3-7E65-B0377B5EC453}"/>
              </a:ext>
            </a:extLst>
          </p:cNvPr>
          <p:cNvSpPr/>
          <p:nvPr userDrawn="1"/>
        </p:nvSpPr>
        <p:spPr>
          <a:xfrm>
            <a:off x="207585" y="3903386"/>
            <a:ext cx="2731789" cy="52809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1D8024E-54E0-B361-F8F5-6CB24883B8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3395" y="3924810"/>
            <a:ext cx="2420167" cy="47693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Tanggal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FFD92-A476-642B-B2F8-DA90A42EC3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FDB4A8F-3248-E670-3DAF-954173E7E1D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37" name="Picture 36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12C65FF1-C704-E54F-EC16-4B5526F13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38" name="Picture 3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BA2CD8A-BBB3-70AF-4D23-CC6F8A271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EBDAA7C-8AC4-4BC1-CF78-AF3308D615A5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4FB27EF-A37B-7542-B67C-AE5588B290F5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E56DE95-5A7D-101C-592E-82F70C7E19BE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34DB88B-9F94-8B9D-F9D3-6FC0E0B6FE4B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4A52C6F-588C-CAF1-E8F5-E60ACF6AE868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4D7227C-FF34-F1B9-19C0-6CE1C4F226D1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28A0D64-837D-705F-6F1D-40FC516C6579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020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C8A3E2-547F-95E6-7A65-E2DDC2C44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3" r="11475"/>
          <a:stretch/>
        </p:blipFill>
        <p:spPr>
          <a:xfrm>
            <a:off x="5987122" y="0"/>
            <a:ext cx="6355349" cy="6858000"/>
          </a:xfrm>
          <a:custGeom>
            <a:avLst/>
            <a:gdLst>
              <a:gd name="connsiteX0" fmla="*/ 3152478 w 6355349"/>
              <a:gd name="connsiteY0" fmla="*/ 0 h 6858000"/>
              <a:gd name="connsiteX1" fmla="*/ 6355349 w 6355349"/>
              <a:gd name="connsiteY1" fmla="*/ 0 h 6858000"/>
              <a:gd name="connsiteX2" fmla="*/ 6355349 w 6355349"/>
              <a:gd name="connsiteY2" fmla="*/ 6858000 h 6858000"/>
              <a:gd name="connsiteX3" fmla="*/ 0 w 6355349"/>
              <a:gd name="connsiteY3" fmla="*/ 6858000 h 6858000"/>
              <a:gd name="connsiteX4" fmla="*/ 3152478 w 635534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349" h="6858000">
                <a:moveTo>
                  <a:pt x="3152478" y="0"/>
                </a:moveTo>
                <a:lnTo>
                  <a:pt x="6355349" y="0"/>
                </a:lnTo>
                <a:lnTo>
                  <a:pt x="6355349" y="6858000"/>
                </a:lnTo>
                <a:lnTo>
                  <a:pt x="0" y="6858000"/>
                </a:lnTo>
                <a:cubicBezTo>
                  <a:pt x="1077167" y="4572000"/>
                  <a:pt x="2075311" y="2286000"/>
                  <a:pt x="3152478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9213B9-6610-1A57-4D96-E590366EF4C7}"/>
              </a:ext>
            </a:extLst>
          </p:cNvPr>
          <p:cNvGrpSpPr/>
          <p:nvPr userDrawn="1"/>
        </p:nvGrpSpPr>
        <p:grpSpPr>
          <a:xfrm>
            <a:off x="276133" y="3401935"/>
            <a:ext cx="5112000" cy="72000"/>
            <a:chOff x="5878519" y="3528548"/>
            <a:chExt cx="3432544" cy="72000"/>
          </a:xfrm>
        </p:grpSpPr>
        <p:sp>
          <p:nvSpPr>
            <p:cNvPr id="8" name="Rounded Rectangle 21">
              <a:extLst>
                <a:ext uri="{FF2B5EF4-FFF2-40B4-BE49-F238E27FC236}">
                  <a16:creationId xmlns:a16="http://schemas.microsoft.com/office/drawing/2014/main" id="{647512FC-DDB0-EC7C-8A56-AD5C4DF9EC46}"/>
                </a:ext>
              </a:extLst>
            </p:cNvPr>
            <p:cNvSpPr/>
            <p:nvPr/>
          </p:nvSpPr>
          <p:spPr>
            <a:xfrm>
              <a:off x="5878519" y="3528548"/>
              <a:ext cx="3248505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20">
              <a:extLst>
                <a:ext uri="{FF2B5EF4-FFF2-40B4-BE49-F238E27FC236}">
                  <a16:creationId xmlns:a16="http://schemas.microsoft.com/office/drawing/2014/main" id="{27709E15-33FC-D5B4-51D4-51E63840229B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DDD51568-6761-1DBF-4C4A-A054EDB9DCFF}"/>
              </a:ext>
            </a:extLst>
          </p:cNvPr>
          <p:cNvSpPr/>
          <p:nvPr userDrawn="1"/>
        </p:nvSpPr>
        <p:spPr>
          <a:xfrm>
            <a:off x="233886" y="6065577"/>
            <a:ext cx="3328464" cy="47675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5E0A1FFD-FA7F-AEC2-3B72-A3D5D9E771C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5015" y="6111164"/>
            <a:ext cx="333366" cy="365418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r"/>
            <a:endParaRPr lang="th-T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8F4E6B8C-73C8-874E-AD28-F221075F5B22}"/>
              </a:ext>
            </a:extLst>
          </p:cNvPr>
          <p:cNvSpPr/>
          <p:nvPr userDrawn="1"/>
        </p:nvSpPr>
        <p:spPr>
          <a:xfrm>
            <a:off x="4921946" y="2221055"/>
            <a:ext cx="3654046" cy="4636945"/>
          </a:xfrm>
          <a:prstGeom prst="parallelogram">
            <a:avLst>
              <a:gd name="adj" fmla="val 5900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9B8BAF3C-301A-11E4-F85E-2282E7EB798E}"/>
              </a:ext>
            </a:extLst>
          </p:cNvPr>
          <p:cNvSpPr/>
          <p:nvPr userDrawn="1"/>
        </p:nvSpPr>
        <p:spPr>
          <a:xfrm>
            <a:off x="5509493" y="-59961"/>
            <a:ext cx="3654046" cy="4697580"/>
          </a:xfrm>
          <a:prstGeom prst="parallelogram">
            <a:avLst>
              <a:gd name="adj" fmla="val 59001"/>
            </a:avLst>
          </a:prstGeom>
          <a:solidFill>
            <a:schemeClr val="accent3">
              <a:alpha val="91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18" name="组合 5">
            <a:extLst>
              <a:ext uri="{FF2B5EF4-FFF2-40B4-BE49-F238E27FC236}">
                <a16:creationId xmlns:a16="http://schemas.microsoft.com/office/drawing/2014/main" id="{D082CEC8-662B-1225-E6E4-8FA29154338C}"/>
              </a:ext>
            </a:extLst>
          </p:cNvPr>
          <p:cNvGrpSpPr/>
          <p:nvPr userDrawn="1"/>
        </p:nvGrpSpPr>
        <p:grpSpPr>
          <a:xfrm rot="10800000" flipH="1">
            <a:off x="321418" y="4567590"/>
            <a:ext cx="991719" cy="124898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9" name="椭圆 6">
              <a:extLst>
                <a:ext uri="{FF2B5EF4-FFF2-40B4-BE49-F238E27FC236}">
                  <a16:creationId xmlns:a16="http://schemas.microsoft.com/office/drawing/2014/main" id="{E05600B4-5C70-71E3-8E1F-9ED67A5A7F3C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7">
              <a:extLst>
                <a:ext uri="{FF2B5EF4-FFF2-40B4-BE49-F238E27FC236}">
                  <a16:creationId xmlns:a16="http://schemas.microsoft.com/office/drawing/2014/main" id="{366EC8AD-B86A-B96C-56E3-5D2817F34ECC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8">
              <a:extLst>
                <a:ext uri="{FF2B5EF4-FFF2-40B4-BE49-F238E27FC236}">
                  <a16:creationId xmlns:a16="http://schemas.microsoft.com/office/drawing/2014/main" id="{96036C74-F1EA-8405-207E-AA8DD454B6D3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9">
              <a:extLst>
                <a:ext uri="{FF2B5EF4-FFF2-40B4-BE49-F238E27FC236}">
                  <a16:creationId xmlns:a16="http://schemas.microsoft.com/office/drawing/2014/main" id="{B17F2FA3-0D95-299F-00EF-286A4F66CAD7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10">
              <a:extLst>
                <a:ext uri="{FF2B5EF4-FFF2-40B4-BE49-F238E27FC236}">
                  <a16:creationId xmlns:a16="http://schemas.microsoft.com/office/drawing/2014/main" id="{C59E9327-6905-DB6C-17FF-CB8C358C81DD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BDEE692D-8D7A-05C6-C926-D2AAB7B91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943" y="2336159"/>
            <a:ext cx="5840179" cy="90487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accent2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[JUDUL PAPARAN]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43B6E08-8471-9968-9B73-7B604EE0FF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6900" y="6078772"/>
            <a:ext cx="2420167" cy="4769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[Tempat], [Tanggal]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FF8FA00C-A5F4-012D-7C8C-D2772629A6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6133" y="4841605"/>
            <a:ext cx="2960389" cy="51638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Pemateri</a:t>
            </a:r>
            <a:r>
              <a:rPr lang="en-US"/>
              <a:t>]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9F97384-21CC-B08B-656D-3A788A2142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133" y="5327522"/>
            <a:ext cx="2719387" cy="42050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Jabatan</a:t>
            </a:r>
            <a:r>
              <a:rPr lang="en-US"/>
              <a:t>]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AB4644D-DB4C-7005-AF7A-6E31A96E83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C68A215-AD95-BFFC-7FB9-D23B564B3A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14" name="Picture 13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413CE96F-ABFD-17D4-32CF-1A24EF502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F4783E6-EB95-D026-7C5D-DDC973C9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4412DC-649E-B100-DEEB-003AF0D5F983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87F7F9B-4F66-06D2-979D-40EED473EBED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9AB029E-18C4-33C8-1DCA-7D8AD2EC9FC5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AA1845A-0E6A-B4FC-0E55-F396B7C484C6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1C44B50-6DBF-07B9-A735-E7489811633F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35FBB40-F617-719F-F133-E62B43A9CA56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B65371F-1576-A261-8D6A-8B4EC826E269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06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462224" y="0"/>
            <a:ext cx="6549028" cy="6859588"/>
          </a:xfrm>
          <a:custGeom>
            <a:avLst/>
            <a:gdLst>
              <a:gd name="connsiteX0" fmla="*/ 0 w 6547323"/>
              <a:gd name="connsiteY0" fmla="*/ 0 h 6858000"/>
              <a:gd name="connsiteX1" fmla="*/ 6349557 w 6547323"/>
              <a:gd name="connsiteY1" fmla="*/ 0 h 6858000"/>
              <a:gd name="connsiteX2" fmla="*/ 3814581 w 6547323"/>
              <a:gd name="connsiteY2" fmla="*/ 3300265 h 6858000"/>
              <a:gd name="connsiteX3" fmla="*/ 6547323 w 6547323"/>
              <a:gd name="connsiteY3" fmla="*/ 6858000 h 6858000"/>
              <a:gd name="connsiteX4" fmla="*/ 0 w 65473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323" h="6858000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Parallelogram 13"/>
          <p:cNvSpPr/>
          <p:nvPr userDrawn="1"/>
        </p:nvSpPr>
        <p:spPr>
          <a:xfrm flipH="1">
            <a:off x="1910333" y="3307846"/>
            <a:ext cx="5095292" cy="3551742"/>
          </a:xfrm>
          <a:prstGeom prst="parallelogram">
            <a:avLst>
              <a:gd name="adj" fmla="val 7672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92870B29-B525-4A0A-8BFC-BCE2939A50F0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3" y="0"/>
            <a:ext cx="6549028" cy="6859588"/>
          </a:xfrm>
          <a:custGeom>
            <a:avLst/>
            <a:gdLst>
              <a:gd name="connsiteX0" fmla="*/ 0 w 6547323"/>
              <a:gd name="connsiteY0" fmla="*/ 0 h 6858000"/>
              <a:gd name="connsiteX1" fmla="*/ 6349557 w 6547323"/>
              <a:gd name="connsiteY1" fmla="*/ 0 h 6858000"/>
              <a:gd name="connsiteX2" fmla="*/ 3814581 w 6547323"/>
              <a:gd name="connsiteY2" fmla="*/ 3300265 h 6858000"/>
              <a:gd name="connsiteX3" fmla="*/ 6547323 w 6547323"/>
              <a:gd name="connsiteY3" fmla="*/ 6858000 h 6858000"/>
              <a:gd name="connsiteX4" fmla="*/ 0 w 65473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323" h="6858000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Rounded Rectangle 26"/>
          <p:cNvSpPr/>
          <p:nvPr userDrawn="1"/>
        </p:nvSpPr>
        <p:spPr>
          <a:xfrm>
            <a:off x="8943046" y="6052382"/>
            <a:ext cx="2960390" cy="4769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Freeform 36">
            <a:extLst>
              <a:ext uri="{FF2B5EF4-FFF2-40B4-BE49-F238E27FC236}">
                <a16:creationId xmlns:a16="http://schemas.microsoft.com/office/drawing/2014/main" id="{70F48F65-4F8F-4249-A108-759C8ECDB01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149826" y="6097979"/>
            <a:ext cx="333443" cy="365503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r" defTabSz="914583"/>
            <a:endParaRPr lang="th-TH" sz="1800">
              <a:solidFill>
                <a:srgbClr val="000000">
                  <a:lumMod val="65000"/>
                  <a:lumOff val="35000"/>
                </a:srgbClr>
              </a:solidFill>
              <a:latin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4E416C-34AB-4EB9-A296-802160C130BD}"/>
              </a:ext>
            </a:extLst>
          </p:cNvPr>
          <p:cNvGrpSpPr/>
          <p:nvPr userDrawn="1"/>
        </p:nvGrpSpPr>
        <p:grpSpPr>
          <a:xfrm flipH="1">
            <a:off x="5705814" y="3328619"/>
            <a:ext cx="6116588" cy="202352"/>
            <a:chOff x="6319024" y="3470275"/>
            <a:chExt cx="2992039" cy="2023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80D438-D39B-4082-8B0B-7BFB42C85205}"/>
                </a:ext>
              </a:extLst>
            </p:cNvPr>
            <p:cNvSpPr/>
            <p:nvPr/>
          </p:nvSpPr>
          <p:spPr>
            <a:xfrm>
              <a:off x="8956675" y="3470275"/>
              <a:ext cx="336388" cy="202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ounded Rectangle 21">
              <a:extLst>
                <a:ext uri="{FF2B5EF4-FFF2-40B4-BE49-F238E27FC236}">
                  <a16:creationId xmlns:a16="http://schemas.microsoft.com/office/drawing/2014/main" id="{1FFE4B49-910C-4133-BAC0-43704B54D35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ounded Rectangle 20">
              <a:extLst>
                <a:ext uri="{FF2B5EF4-FFF2-40B4-BE49-F238E27FC236}">
                  <a16:creationId xmlns:a16="http://schemas.microsoft.com/office/drawing/2014/main" id="{3C9362EF-B51A-40D8-B735-6E0E9E88AE71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C70D7-FB15-E109-4A28-3B5D7345B1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83269" y="6052382"/>
            <a:ext cx="2420167" cy="4769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[Tempat], [Tanggal]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39C9897-6214-162C-3159-0467F5AE8D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50196" y="2336159"/>
            <a:ext cx="6353240" cy="90487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5400" b="1">
                <a:solidFill>
                  <a:schemeClr val="accent2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[JUDUL PAPARAN]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8C2EB52-E887-DE4F-E26B-5C3E87F81F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43045" y="4815215"/>
            <a:ext cx="2960389" cy="516382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Pemateri</a:t>
            </a:r>
            <a:r>
              <a:rPr lang="en-US"/>
              <a:t>]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BBE53A7-CB0D-7778-FFEB-393FF78225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4047" y="5301132"/>
            <a:ext cx="2719387" cy="420508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Jabatan</a:t>
            </a:r>
            <a:r>
              <a:rPr lang="en-US"/>
              <a:t>]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619A558B-583C-1F90-B588-53FD9A1B3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33434" y="369685"/>
            <a:ext cx="1170000" cy="46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4B5B4-D173-179F-1DE4-D6CFE8B799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96093" y="373380"/>
            <a:ext cx="2434049" cy="460610"/>
            <a:chOff x="89771" y="2007276"/>
            <a:chExt cx="2857363" cy="540716"/>
          </a:xfrm>
        </p:grpSpPr>
        <p:pic>
          <p:nvPicPr>
            <p:cNvPr id="29" name="Picture 28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A588195A-EB47-F988-9E0C-DBB3F00B9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30" name="Picture 2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1A7302F-7628-7352-52EF-F2821F6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  <p:grpSp>
        <p:nvGrpSpPr>
          <p:cNvPr id="31" name="组合 5">
            <a:extLst>
              <a:ext uri="{FF2B5EF4-FFF2-40B4-BE49-F238E27FC236}">
                <a16:creationId xmlns:a16="http://schemas.microsoft.com/office/drawing/2014/main" id="{ADBD8DCA-1E33-F9C3-62DB-ECFC63B8716B}"/>
              </a:ext>
            </a:extLst>
          </p:cNvPr>
          <p:cNvGrpSpPr/>
          <p:nvPr userDrawn="1"/>
        </p:nvGrpSpPr>
        <p:grpSpPr>
          <a:xfrm rot="10800000" flipH="1">
            <a:off x="10911715" y="4567590"/>
            <a:ext cx="991719" cy="124898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32" name="椭圆 6">
              <a:extLst>
                <a:ext uri="{FF2B5EF4-FFF2-40B4-BE49-F238E27FC236}">
                  <a16:creationId xmlns:a16="http://schemas.microsoft.com/office/drawing/2014/main" id="{2820CA36-ACB6-7E26-614E-37EA0E3738E5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7">
              <a:extLst>
                <a:ext uri="{FF2B5EF4-FFF2-40B4-BE49-F238E27FC236}">
                  <a16:creationId xmlns:a16="http://schemas.microsoft.com/office/drawing/2014/main" id="{148834AB-1073-9F98-8698-11F14A7B6447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8">
              <a:extLst>
                <a:ext uri="{FF2B5EF4-FFF2-40B4-BE49-F238E27FC236}">
                  <a16:creationId xmlns:a16="http://schemas.microsoft.com/office/drawing/2014/main" id="{CD916D14-0585-C6AD-CB5A-5C1818C05816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9">
              <a:extLst>
                <a:ext uri="{FF2B5EF4-FFF2-40B4-BE49-F238E27FC236}">
                  <a16:creationId xmlns:a16="http://schemas.microsoft.com/office/drawing/2014/main" id="{A941CC84-AB3E-CEAC-658A-5D86BE2EC032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10">
              <a:extLst>
                <a:ext uri="{FF2B5EF4-FFF2-40B4-BE49-F238E27FC236}">
                  <a16:creationId xmlns:a16="http://schemas.microsoft.com/office/drawing/2014/main" id="{ADA228BF-217F-A142-E92A-24D1104D9F3B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CB3A25-9CE4-D5F9-AC59-AA1ABD38C877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96BC9CE-CC45-ECD2-030A-9529E544B9CB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2D5D86-E343-3240-B2C0-0BED1AB1359D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5BD2B2D-F836-0F53-D5FC-3D46082451BD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7DFA519-7BE3-EC2E-4620-EAFBC89DA3FC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9722F18-560D-CBC8-3881-27993A5BD3E1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0E95990-1072-E13F-295D-7B64AA610087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37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>
            <a:off x="5341819" y="2"/>
            <a:ext cx="6853357" cy="685316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61499" y="3"/>
            <a:ext cx="9133676" cy="6853160"/>
          </a:xfrm>
          <a:custGeom>
            <a:avLst/>
            <a:gdLst>
              <a:gd name="connsiteX0" fmla="*/ 6879039 w 9131298"/>
              <a:gd name="connsiteY0" fmla="*/ 0 h 6860721"/>
              <a:gd name="connsiteX1" fmla="*/ 9131298 w 9131298"/>
              <a:gd name="connsiteY1" fmla="*/ 0 h 6860721"/>
              <a:gd name="connsiteX2" fmla="*/ 9131298 w 9131298"/>
              <a:gd name="connsiteY2" fmla="*/ 5490791 h 6860721"/>
              <a:gd name="connsiteX3" fmla="*/ 7757710 w 9131298"/>
              <a:gd name="connsiteY3" fmla="*/ 6860721 h 6860721"/>
              <a:gd name="connsiteX4" fmla="*/ 0 w 9131298"/>
              <a:gd name="connsiteY4" fmla="*/ 6860721 h 686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298" h="6860721">
                <a:moveTo>
                  <a:pt x="6879039" y="0"/>
                </a:moveTo>
                <a:lnTo>
                  <a:pt x="9131298" y="0"/>
                </a:lnTo>
                <a:lnTo>
                  <a:pt x="9131298" y="5490791"/>
                </a:lnTo>
                <a:lnTo>
                  <a:pt x="7757710" y="6860721"/>
                </a:lnTo>
                <a:lnTo>
                  <a:pt x="0" y="6860721"/>
                </a:lnTo>
                <a:close/>
              </a:path>
            </a:pathLst>
          </a:custGeom>
          <a:pattFill prst="pct5">
            <a:fgClr>
              <a:srgbClr val="1C655E"/>
            </a:fgClr>
            <a:bgClr>
              <a:schemeClr val="bg1"/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marL="228646" indent="-228646" algn="ctr">
              <a:buFont typeface="Arial" panose="020B0604020202020204" pitchFamily="34" charset="0"/>
              <a:buChar char="•"/>
              <a:defRPr lang="en-US" sz="1999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2" name="Rounded Rectangle 26">
            <a:extLst>
              <a:ext uri="{FF2B5EF4-FFF2-40B4-BE49-F238E27FC236}">
                <a16:creationId xmlns:a16="http://schemas.microsoft.com/office/drawing/2014/main" id="{AB20DC13-C0A8-D7A1-6F52-0F9BB66BD76F}"/>
              </a:ext>
            </a:extLst>
          </p:cNvPr>
          <p:cNvSpPr/>
          <p:nvPr userDrawn="1"/>
        </p:nvSpPr>
        <p:spPr>
          <a:xfrm>
            <a:off x="330274" y="6052382"/>
            <a:ext cx="2960390" cy="4769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862F4E25-4DA9-5C90-E6D7-662D4F055E1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4209" y="6097979"/>
            <a:ext cx="333443" cy="365503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r" defTabSz="914583"/>
            <a:endParaRPr lang="th-TH" sz="1800">
              <a:solidFill>
                <a:srgbClr val="000000">
                  <a:lumMod val="65000"/>
                  <a:lumOff val="35000"/>
                </a:srgbClr>
              </a:solidFill>
              <a:latin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A7896-9ED2-09A8-9DD2-41BB90B48E06}"/>
              </a:ext>
            </a:extLst>
          </p:cNvPr>
          <p:cNvGrpSpPr/>
          <p:nvPr userDrawn="1"/>
        </p:nvGrpSpPr>
        <p:grpSpPr>
          <a:xfrm flipH="1">
            <a:off x="330274" y="3328619"/>
            <a:ext cx="6116588" cy="202352"/>
            <a:chOff x="6319024" y="3470275"/>
            <a:chExt cx="2992039" cy="2023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AA6F93-4616-3D4E-88A3-3E8DBF6B7AEB}"/>
                </a:ext>
              </a:extLst>
            </p:cNvPr>
            <p:cNvSpPr/>
            <p:nvPr/>
          </p:nvSpPr>
          <p:spPr>
            <a:xfrm>
              <a:off x="8956675" y="3470275"/>
              <a:ext cx="336388" cy="202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id="{EB4D2D63-A53B-3489-FF2A-A5232C25DE6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ounded Rectangle 20">
              <a:extLst>
                <a:ext uri="{FF2B5EF4-FFF2-40B4-BE49-F238E27FC236}">
                  <a16:creationId xmlns:a16="http://schemas.microsoft.com/office/drawing/2014/main" id="{EECBF3DC-AE3F-8F33-CFCE-A06E8D8DAA75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96DB214-242C-A479-0C82-46F7D55721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9305" y="6052382"/>
            <a:ext cx="2420167" cy="4769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[Tempat], [Tanggal]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4455B411-92A9-EC9C-26A5-D92500EE78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274" y="2336159"/>
            <a:ext cx="6230014" cy="90487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5200" b="1">
                <a:solidFill>
                  <a:schemeClr val="accent2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[JUDUL PAPARAN]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A24B059B-BBC8-E628-90A8-ED8EBFC094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274" y="4815215"/>
            <a:ext cx="2960389" cy="51638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600" b="1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Pemateri</a:t>
            </a:r>
            <a:r>
              <a:rPr lang="en-US"/>
              <a:t>]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2B369B92-E893-4D87-1B21-BD2F2DC57A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0274" y="5301132"/>
            <a:ext cx="2719387" cy="42050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Jabatan</a:t>
            </a:r>
            <a:r>
              <a:rPr lang="en-US"/>
              <a:t>]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3198C9A3-363D-0CD9-5CC7-2ECCA2027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63FAC1B-71DB-DD92-FCA0-036C07776A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29" name="Picture 28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F3FB28E9-0545-C5ED-E20D-C095E635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30" name="Picture 2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E2C1D7A-5790-4422-275E-7BC63DB91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34A516-12FE-396B-8D11-593CC8DFAB4C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71F6027-4904-07F8-F6C2-2E9FFBAAF442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F131AAF-847F-4E7B-8D50-B9EDCB3050FC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A9362E1-BFEB-CF86-6EEA-ECD2EF038869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5B8112B-4FF9-83AD-F657-442D61AB66E1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C697D96-2861-56A1-412E-44F9A635E4EF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3974D58-AD39-0A4E-5229-59B9C6208D6F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249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9" b="24982"/>
          <a:stretch/>
        </p:blipFill>
        <p:spPr>
          <a:xfrm>
            <a:off x="177" y="1"/>
            <a:ext cx="12194822" cy="5014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3D7F7B-1F24-4FDA-B956-300471A96A4A}"/>
              </a:ext>
            </a:extLst>
          </p:cNvPr>
          <p:cNvSpPr/>
          <p:nvPr userDrawn="1"/>
        </p:nvSpPr>
        <p:spPr>
          <a:xfrm>
            <a:off x="176" y="0"/>
            <a:ext cx="12194822" cy="501209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976782" y="3274898"/>
            <a:ext cx="9861815" cy="0"/>
          </a:xfrm>
          <a:prstGeom prst="line">
            <a:avLst/>
          </a:prstGeom>
          <a:ln w="12700">
            <a:solidFill>
              <a:srgbClr val="DBF0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275D5D5-DDB4-465C-9153-11CF8342A6F7}"/>
              </a:ext>
            </a:extLst>
          </p:cNvPr>
          <p:cNvSpPr/>
          <p:nvPr userDrawn="1"/>
        </p:nvSpPr>
        <p:spPr>
          <a:xfrm flipH="1">
            <a:off x="11221380" y="6590462"/>
            <a:ext cx="973617" cy="2691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689475-E536-4518-893C-67A79C75B447}"/>
              </a:ext>
            </a:extLst>
          </p:cNvPr>
          <p:cNvSpPr/>
          <p:nvPr userDrawn="1"/>
        </p:nvSpPr>
        <p:spPr>
          <a:xfrm>
            <a:off x="177" y="6590462"/>
            <a:ext cx="11221203" cy="269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ounded Rectangle 26">
            <a:extLst>
              <a:ext uri="{FF2B5EF4-FFF2-40B4-BE49-F238E27FC236}">
                <a16:creationId xmlns:a16="http://schemas.microsoft.com/office/drawing/2014/main" id="{84BFCD91-4DD2-4C6C-B1F8-EF166C2BA156}"/>
              </a:ext>
            </a:extLst>
          </p:cNvPr>
          <p:cNvSpPr/>
          <p:nvPr userDrawn="1"/>
        </p:nvSpPr>
        <p:spPr>
          <a:xfrm>
            <a:off x="462101" y="5561689"/>
            <a:ext cx="2960390" cy="4769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4534FAB1-0D9B-4737-B811-04A25F87C1B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4921" y="5607286"/>
            <a:ext cx="333443" cy="365503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rgbClr val="FDE5E5"/>
          </a:solidFill>
          <a:ln>
            <a:noFill/>
          </a:ln>
        </p:spPr>
        <p:txBody>
          <a:bodyPr/>
          <a:lstStyle/>
          <a:p>
            <a:pPr algn="r" defTabSz="914583"/>
            <a:endParaRPr lang="th-TH" sz="18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373A794-26A6-EAD4-3412-A360E134F9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324" y="2184147"/>
            <a:ext cx="10826528" cy="904875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[JUDUL PAPARAN]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70868FB-7495-D372-868C-55657300F1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6862" y="5567827"/>
            <a:ext cx="2275629" cy="47693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[Tempat], [Tanggal]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08E3E8C9-9D0C-F04C-8391-CE765160B9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0991" y="5391511"/>
            <a:ext cx="2960389" cy="51638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accent3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Pemateri</a:t>
            </a:r>
            <a:r>
              <a:rPr lang="en-US"/>
              <a:t>]</a:t>
            </a:r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2E1763F5-37C5-1B21-97C1-1C8D2B1618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5342" y="5784298"/>
            <a:ext cx="2719387" cy="42050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Jabatan</a:t>
            </a:r>
            <a:r>
              <a:rPr lang="en-US"/>
              <a:t>]</a:t>
            </a:r>
          </a:p>
        </p:txBody>
      </p:sp>
      <p:sp>
        <p:nvSpPr>
          <p:cNvPr id="4" name="Google Shape;18;p33">
            <a:extLst>
              <a:ext uri="{FF2B5EF4-FFF2-40B4-BE49-F238E27FC236}">
                <a16:creationId xmlns:a16="http://schemas.microsoft.com/office/drawing/2014/main" id="{05DEE47B-CF48-7EB1-9D64-B1EC3D57DF96}"/>
              </a:ext>
            </a:extLst>
          </p:cNvPr>
          <p:cNvSpPr/>
          <p:nvPr userDrawn="1"/>
        </p:nvSpPr>
        <p:spPr>
          <a:xfrm>
            <a:off x="4065609" y="238729"/>
            <a:ext cx="4032000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2FB1F-E4C3-8B85-F985-1151CCB0A7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40554" y="369685"/>
            <a:ext cx="1170000" cy="46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98F19A8-8892-5120-D957-84415F82C5D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03213" y="373380"/>
            <a:ext cx="2434049" cy="460610"/>
            <a:chOff x="89771" y="2007276"/>
            <a:chExt cx="2857363" cy="540716"/>
          </a:xfrm>
        </p:grpSpPr>
        <p:pic>
          <p:nvPicPr>
            <p:cNvPr id="16" name="Picture 15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985370F5-B839-B680-1CAA-D593B6EE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18" name="Picture 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6500DFB-2F37-FEC2-3834-7FFDDB2F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914FF-C0E9-67FD-E2B1-851AD6C7C486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E0898A8-DDF3-DCFB-391E-701C43BE2B7D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7A8BEA0-8C74-1C91-44EA-84DE7381E49F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BD52F73-AB27-A5C8-D6CA-61902C8EE88E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B071D6D-96C2-0C29-D573-AC9492EDC0DA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39A16F3-0214-A227-2C82-2968608125D1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22D863C-272E-F0EF-9494-8886B37C4CFB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514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6F37072-00AC-C794-7BEE-56020B964C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4" b="22537"/>
          <a:stretch/>
        </p:blipFill>
        <p:spPr>
          <a:xfrm>
            <a:off x="-10409" y="-1"/>
            <a:ext cx="12205407" cy="5291685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FFC64-738D-D206-0B79-EEED578CAA42}"/>
              </a:ext>
            </a:extLst>
          </p:cNvPr>
          <p:cNvSpPr/>
          <p:nvPr userDrawn="1"/>
        </p:nvSpPr>
        <p:spPr>
          <a:xfrm>
            <a:off x="-10409" y="0"/>
            <a:ext cx="12205407" cy="5291685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3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id-ID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ounded Rectangle 26">
            <a:extLst>
              <a:ext uri="{FF2B5EF4-FFF2-40B4-BE49-F238E27FC236}">
                <a16:creationId xmlns:a16="http://schemas.microsoft.com/office/drawing/2014/main" id="{901DD65E-30ED-902E-8362-5342498F8CC7}"/>
              </a:ext>
            </a:extLst>
          </p:cNvPr>
          <p:cNvSpPr/>
          <p:nvPr userDrawn="1"/>
        </p:nvSpPr>
        <p:spPr>
          <a:xfrm>
            <a:off x="8683733" y="5806828"/>
            <a:ext cx="3189326" cy="574698"/>
          </a:xfrm>
          <a:prstGeom prst="roundRect">
            <a:avLst>
              <a:gd name="adj" fmla="val 289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reeform 36">
            <a:extLst>
              <a:ext uri="{FF2B5EF4-FFF2-40B4-BE49-F238E27FC236}">
                <a16:creationId xmlns:a16="http://schemas.microsoft.com/office/drawing/2014/main" id="{123C8262-0C9D-6845-3BE3-471139D02C9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809504" y="5913339"/>
            <a:ext cx="333443" cy="365503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r" defTabSz="914583"/>
            <a:endParaRPr lang="th-TH" sz="18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cs typeface="Cordia New" panose="020B0304020202020204" pitchFamily="34" charset="-34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91FFF2-498D-A84B-A2C2-1886E8A6854A}"/>
              </a:ext>
            </a:extLst>
          </p:cNvPr>
          <p:cNvCxnSpPr>
            <a:cxnSpLocks/>
          </p:cNvCxnSpPr>
          <p:nvPr userDrawn="1"/>
        </p:nvCxnSpPr>
        <p:spPr>
          <a:xfrm>
            <a:off x="4084075" y="5782912"/>
            <a:ext cx="0" cy="59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3A20DBD6-516B-9F88-E74C-D9B2A3E992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879" y="2239300"/>
            <a:ext cx="10826528" cy="904875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[JUDUL PAPARAN]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967958B1-97E1-94AB-3D7C-BA6C7CE5F3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687" y="5673271"/>
            <a:ext cx="2960389" cy="51638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accent3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Pemateri</a:t>
            </a:r>
            <a:r>
              <a:rPr lang="en-US"/>
              <a:t>]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82497842-BE37-1C84-05D4-6AECD3056B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8" y="6066058"/>
            <a:ext cx="2719387" cy="42050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/>
              <a:t>[</a:t>
            </a:r>
            <a:r>
              <a:rPr lang="en-US" err="1"/>
              <a:t>Jabatan</a:t>
            </a:r>
            <a:r>
              <a:rPr lang="en-US"/>
              <a:t>]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727D80E-71F3-EF89-F18C-AD5D9E9231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8718" y="5843754"/>
            <a:ext cx="2275629" cy="47693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[Tempat], [Tanggal]</a:t>
            </a:r>
          </a:p>
        </p:txBody>
      </p:sp>
      <p:sp>
        <p:nvSpPr>
          <p:cNvPr id="3" name="Google Shape;18;p33">
            <a:extLst>
              <a:ext uri="{FF2B5EF4-FFF2-40B4-BE49-F238E27FC236}">
                <a16:creationId xmlns:a16="http://schemas.microsoft.com/office/drawing/2014/main" id="{BA4C45E3-8E94-B7DD-38DB-FC20D976B281}"/>
              </a:ext>
            </a:extLst>
          </p:cNvPr>
          <p:cNvSpPr/>
          <p:nvPr userDrawn="1"/>
        </p:nvSpPr>
        <p:spPr>
          <a:xfrm>
            <a:off x="184726" y="243685"/>
            <a:ext cx="3914834" cy="72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6"/>
              <a:buFont typeface="Calibri"/>
              <a:buNone/>
            </a:pPr>
            <a:endParaRPr sz="2396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231704B-0BBC-C1AC-3F50-E74900218C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95526" y="369685"/>
            <a:ext cx="1170000" cy="46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D3DE0CB-9478-2C24-C5AE-D64C4C466E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8185" y="373380"/>
            <a:ext cx="2434049" cy="460610"/>
            <a:chOff x="89771" y="2007276"/>
            <a:chExt cx="2857363" cy="540716"/>
          </a:xfrm>
        </p:grpSpPr>
        <p:pic>
          <p:nvPicPr>
            <p:cNvPr id="20" name="Picture 19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1979FEA2-C155-AE3D-AA16-C9B84C9B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6C96714-527D-443F-D1A8-AB07DB2B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01CF4E-1FF8-F856-5D08-003ED23A1946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A68858A-933F-CA07-8472-6DCF820035D4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29E47BB-6F6D-E1C2-EE62-0C21C1832E95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EBC5C27-71BD-DDBF-2A06-5A32647320BB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4256DF1-FB64-32C9-86F3-1F2910C217A3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7C1C1FE-E1CF-238B-0857-7CAE6CD8C6E5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09A0F08-67D8-1786-D789-513CADEEAF42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94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A908-BA59-4183-8648-53219FC00D5C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C5AE7B-44A2-FC05-028C-370769435191}"/>
              </a:ext>
            </a:extLst>
          </p:cNvPr>
          <p:cNvGrpSpPr/>
          <p:nvPr userDrawn="1"/>
        </p:nvGrpSpPr>
        <p:grpSpPr>
          <a:xfrm>
            <a:off x="-495971" y="0"/>
            <a:ext cx="252000" cy="2085385"/>
            <a:chOff x="7687331" y="1693846"/>
            <a:chExt cx="252000" cy="208538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7ACB1BD-E4B2-C615-61F1-3ADC00AD1C96}"/>
                </a:ext>
              </a:extLst>
            </p:cNvPr>
            <p:cNvSpPr/>
            <p:nvPr/>
          </p:nvSpPr>
          <p:spPr>
            <a:xfrm>
              <a:off x="7687331" y="3527231"/>
              <a:ext cx="252000" cy="252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F92A989-5C46-DB93-F747-DA68B9F1DB35}"/>
                </a:ext>
              </a:extLst>
            </p:cNvPr>
            <p:cNvSpPr/>
            <p:nvPr/>
          </p:nvSpPr>
          <p:spPr>
            <a:xfrm>
              <a:off x="7687331" y="2060523"/>
              <a:ext cx="252000" cy="2520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94779E-A059-58FE-EF45-BA0087F5BE36}"/>
                </a:ext>
              </a:extLst>
            </p:cNvPr>
            <p:cNvSpPr/>
            <p:nvPr/>
          </p:nvSpPr>
          <p:spPr>
            <a:xfrm>
              <a:off x="7687331" y="2793877"/>
              <a:ext cx="252000" cy="252000"/>
            </a:xfrm>
            <a:prstGeom prst="round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165F61C-6054-B29E-A9D0-1CACEFFE7DF2}"/>
                </a:ext>
              </a:extLst>
            </p:cNvPr>
            <p:cNvSpPr/>
            <p:nvPr/>
          </p:nvSpPr>
          <p:spPr>
            <a:xfrm>
              <a:off x="7687331" y="1693846"/>
              <a:ext cx="252000" cy="252000"/>
            </a:xfrm>
            <a:prstGeom prst="round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613C42-DAA8-7C80-A63E-A6D8ECF0C837}"/>
                </a:ext>
              </a:extLst>
            </p:cNvPr>
            <p:cNvSpPr/>
            <p:nvPr/>
          </p:nvSpPr>
          <p:spPr>
            <a:xfrm>
              <a:off x="7687331" y="2427200"/>
              <a:ext cx="252000" cy="252000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A35EEE1-4EF5-2BC1-E1EE-19A2621DDA94}"/>
                </a:ext>
              </a:extLst>
            </p:cNvPr>
            <p:cNvSpPr/>
            <p:nvPr/>
          </p:nvSpPr>
          <p:spPr>
            <a:xfrm>
              <a:off x="7687331" y="3160554"/>
              <a:ext cx="252000" cy="252000"/>
            </a:xfrm>
            <a:prstGeom prst="roundRect">
              <a:avLst/>
            </a:prstGeom>
            <a:solidFill>
              <a:srgbClr val="FEBD2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lang="id-ID" sz="1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82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2" r:id="rId1"/>
    <p:sldLayoutId id="2147484521" r:id="rId2"/>
    <p:sldLayoutId id="2147484522" r:id="rId3"/>
    <p:sldLayoutId id="2147484523" r:id="rId4"/>
    <p:sldLayoutId id="2147484532" r:id="rId5"/>
    <p:sldLayoutId id="2147484435" r:id="rId6"/>
    <p:sldLayoutId id="2147484436" r:id="rId7"/>
    <p:sldLayoutId id="2147484533" r:id="rId8"/>
    <p:sldLayoutId id="2147484431" r:id="rId9"/>
    <p:sldLayoutId id="2147484526" r:id="rId10"/>
    <p:sldLayoutId id="2147484528" r:id="rId11"/>
    <p:sldLayoutId id="2147484466" r:id="rId12"/>
    <p:sldLayoutId id="2147484537" r:id="rId13"/>
    <p:sldLayoutId id="2147484536" r:id="rId14"/>
    <p:sldLayoutId id="2147484535" r:id="rId15"/>
    <p:sldLayoutId id="2147484524" r:id="rId16"/>
    <p:sldLayoutId id="2147484525" r:id="rId17"/>
    <p:sldLayoutId id="2147484430" r:id="rId18"/>
    <p:sldLayoutId id="2147484503" r:id="rId19"/>
    <p:sldLayoutId id="2147484519" r:id="rId20"/>
    <p:sldLayoutId id="2147484423" r:id="rId21"/>
    <p:sldLayoutId id="2147484424" r:id="rId22"/>
    <p:sldLayoutId id="2147484425" r:id="rId23"/>
    <p:sldLayoutId id="2147484426" r:id="rId24"/>
    <p:sldLayoutId id="2147484429" r:id="rId25"/>
    <p:sldLayoutId id="2147484538" r:id="rId26"/>
    <p:sldLayoutId id="2147484433" r:id="rId27"/>
    <p:sldLayoutId id="2147484529" r:id="rId28"/>
    <p:sldLayoutId id="2147484534" r:id="rId29"/>
    <p:sldLayoutId id="2147484539" r:id="rId30"/>
    <p:sldLayoutId id="2147484540" r:id="rId31"/>
    <p:sldLayoutId id="2147484541" r:id="rId32"/>
    <p:sldLayoutId id="2147484583" r:id="rId33"/>
    <p:sldLayoutId id="2147484584" r:id="rId34"/>
    <p:sldLayoutId id="2147484585" r:id="rId35"/>
  </p:sldLayoutIdLst>
  <p:hf hdr="0" ftr="0" dt="0"/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3" indent="-228623" algn="l" defTabSz="9144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6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3115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360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605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851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6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45" algn="l" defTabSz="91449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6" algn="l" defTabSz="91449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ah.bps.go.i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indah.bps.go.id/" TargetMode="External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7.sv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6151B-8461-7C07-0BA7-78673233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1</a:t>
            </a:fld>
            <a:endParaRPr lang="en-AU" b="1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7ADAFE9-5850-4D3C-9D52-26329D2D46E5}"/>
              </a:ext>
            </a:extLst>
          </p:cNvPr>
          <p:cNvSpPr/>
          <p:nvPr/>
        </p:nvSpPr>
        <p:spPr>
          <a:xfrm>
            <a:off x="5280199" y="5213160"/>
            <a:ext cx="2286000" cy="1646428"/>
          </a:xfrm>
          <a:prstGeom prst="triangle">
            <a:avLst>
              <a:gd name="adj" fmla="val 70266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d-ID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A182196-C44D-CD3C-03AE-D2DDF8937A86}"/>
              </a:ext>
            </a:extLst>
          </p:cNvPr>
          <p:cNvSpPr/>
          <p:nvPr/>
        </p:nvSpPr>
        <p:spPr>
          <a:xfrm flipH="1" flipV="1">
            <a:off x="5846608" y="0"/>
            <a:ext cx="2453640" cy="1554988"/>
          </a:xfrm>
          <a:prstGeom prst="triangle">
            <a:avLst>
              <a:gd name="adj" fmla="val 74407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d-ID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989AFEF-4EB5-E836-3098-3692B9FFAB87}"/>
              </a:ext>
            </a:extLst>
          </p:cNvPr>
          <p:cNvSpPr/>
          <p:nvPr/>
        </p:nvSpPr>
        <p:spPr>
          <a:xfrm rot="10800000">
            <a:off x="11145513" y="-1"/>
            <a:ext cx="1049662" cy="2615609"/>
          </a:xfrm>
          <a:prstGeom prst="rtTriangl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d-ID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3D3CEA-5036-D2D8-9DBF-615C73DDDB9B}"/>
              </a:ext>
            </a:extLst>
          </p:cNvPr>
          <p:cNvSpPr/>
          <p:nvPr/>
        </p:nvSpPr>
        <p:spPr>
          <a:xfrm>
            <a:off x="6738132" y="926148"/>
            <a:ext cx="5084542" cy="5933440"/>
          </a:xfrm>
          <a:custGeom>
            <a:avLst/>
            <a:gdLst>
              <a:gd name="connsiteX0" fmla="*/ 0 w 5842000"/>
              <a:gd name="connsiteY0" fmla="*/ 2286000 h 6817360"/>
              <a:gd name="connsiteX1" fmla="*/ 2611120 w 5842000"/>
              <a:gd name="connsiteY1" fmla="*/ 0 h 6817360"/>
              <a:gd name="connsiteX2" fmla="*/ 4175760 w 5842000"/>
              <a:gd name="connsiteY2" fmla="*/ 0 h 6817360"/>
              <a:gd name="connsiteX3" fmla="*/ 5842000 w 5842000"/>
              <a:gd name="connsiteY3" fmla="*/ 4185920 h 6817360"/>
              <a:gd name="connsiteX4" fmla="*/ 5842000 w 5842000"/>
              <a:gd name="connsiteY4" fmla="*/ 6817360 h 6817360"/>
              <a:gd name="connsiteX5" fmla="*/ 1828800 w 5842000"/>
              <a:gd name="connsiteY5" fmla="*/ 6817360 h 6817360"/>
              <a:gd name="connsiteX6" fmla="*/ 0 w 5842000"/>
              <a:gd name="connsiteY6" fmla="*/ 2286000 h 681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2000" h="6817360">
                <a:moveTo>
                  <a:pt x="0" y="2286000"/>
                </a:moveTo>
                <a:lnTo>
                  <a:pt x="2611120" y="0"/>
                </a:lnTo>
                <a:lnTo>
                  <a:pt x="4175760" y="0"/>
                </a:lnTo>
                <a:lnTo>
                  <a:pt x="5842000" y="4185920"/>
                </a:lnTo>
                <a:lnTo>
                  <a:pt x="5842000" y="6817360"/>
                </a:lnTo>
                <a:lnTo>
                  <a:pt x="1828800" y="6817360"/>
                </a:lnTo>
                <a:lnTo>
                  <a:pt x="0" y="228600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d-ID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484C2C-6B02-5C0B-CB8D-63B3338C2017}"/>
              </a:ext>
            </a:extLst>
          </p:cNvPr>
          <p:cNvSpPr/>
          <p:nvPr/>
        </p:nvSpPr>
        <p:spPr>
          <a:xfrm>
            <a:off x="6767195" y="1588"/>
            <a:ext cx="5427980" cy="6858000"/>
          </a:xfrm>
          <a:custGeom>
            <a:avLst/>
            <a:gdLst>
              <a:gd name="connsiteX0" fmla="*/ 2611120 w 5427980"/>
              <a:gd name="connsiteY0" fmla="*/ 0 h 6858000"/>
              <a:gd name="connsiteX1" fmla="*/ 4175760 w 5427980"/>
              <a:gd name="connsiteY1" fmla="*/ 0 h 6858000"/>
              <a:gd name="connsiteX2" fmla="*/ 5427980 w 5427980"/>
              <a:gd name="connsiteY2" fmla="*/ 3164574 h 6858000"/>
              <a:gd name="connsiteX3" fmla="*/ 5427980 w 5427980"/>
              <a:gd name="connsiteY3" fmla="*/ 6858000 h 6858000"/>
              <a:gd name="connsiteX4" fmla="*/ 1828800 w 5427980"/>
              <a:gd name="connsiteY4" fmla="*/ 6858000 h 6858000"/>
              <a:gd name="connsiteX5" fmla="*/ 0 w 5427980"/>
              <a:gd name="connsiteY5" fmla="*/ 22996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7980" h="6858000">
                <a:moveTo>
                  <a:pt x="2611120" y="0"/>
                </a:moveTo>
                <a:lnTo>
                  <a:pt x="4175760" y="0"/>
                </a:lnTo>
                <a:lnTo>
                  <a:pt x="5427980" y="3164574"/>
                </a:lnTo>
                <a:lnTo>
                  <a:pt x="5427980" y="6858000"/>
                </a:lnTo>
                <a:lnTo>
                  <a:pt x="1828800" y="6858000"/>
                </a:lnTo>
                <a:lnTo>
                  <a:pt x="0" y="2299628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8000"/>
                      </a14:imgEffect>
                    </a14:imgLayer>
                  </a14:imgProps>
                </a:ext>
              </a:extLst>
            </a:blip>
            <a:stretch>
              <a:fillRect l="-41811" t="-11334" r="-41811" b="-11334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d-ID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7D75C2-44AA-94DB-F691-350485A810D0}"/>
              </a:ext>
            </a:extLst>
          </p:cNvPr>
          <p:cNvGrpSpPr/>
          <p:nvPr/>
        </p:nvGrpSpPr>
        <p:grpSpPr>
          <a:xfrm>
            <a:off x="7920010" y="357696"/>
            <a:ext cx="468376" cy="435864"/>
            <a:chOff x="7503160" y="254064"/>
            <a:chExt cx="468376" cy="43586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E38FAF-A1B5-7505-E42A-F3DDB27FF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3160" y="689928"/>
              <a:ext cx="0" cy="0"/>
            </a:xfrm>
            <a:prstGeom prst="straightConnector1">
              <a:avLst/>
            </a:prstGeom>
            <a:ln w="44450">
              <a:solidFill>
                <a:srgbClr val="F8A326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C25FE6-814B-920B-5B7F-0D91CEF4A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7348" y="471996"/>
              <a:ext cx="0" cy="0"/>
            </a:xfrm>
            <a:prstGeom prst="straightConnector1">
              <a:avLst/>
            </a:prstGeom>
            <a:ln w="44450">
              <a:solidFill>
                <a:srgbClr val="F8A326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15F3DF7-BE1F-73F3-3D56-1832C95B6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536" y="254064"/>
              <a:ext cx="0" cy="0"/>
            </a:xfrm>
            <a:prstGeom prst="straightConnector1">
              <a:avLst/>
            </a:prstGeom>
            <a:ln w="44450">
              <a:solidFill>
                <a:srgbClr val="F8A326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A10FC3-B574-EDE9-25C4-44C5BBDB3320}"/>
              </a:ext>
            </a:extLst>
          </p:cNvPr>
          <p:cNvGrpSpPr/>
          <p:nvPr/>
        </p:nvGrpSpPr>
        <p:grpSpPr>
          <a:xfrm rot="1165136" flipH="1">
            <a:off x="7400508" y="5906763"/>
            <a:ext cx="468376" cy="435864"/>
            <a:chOff x="7503160" y="254064"/>
            <a:chExt cx="468376" cy="43586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08ADF5-BAA9-77D2-F776-B8CCA9B69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3160" y="689928"/>
              <a:ext cx="0" cy="0"/>
            </a:xfrm>
            <a:prstGeom prst="straightConnector1">
              <a:avLst/>
            </a:prstGeom>
            <a:ln w="44450">
              <a:solidFill>
                <a:srgbClr val="F8A326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F82EDE7-900C-DA62-9A62-F8B9EB24F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7348" y="471996"/>
              <a:ext cx="0" cy="0"/>
            </a:xfrm>
            <a:prstGeom prst="straightConnector1">
              <a:avLst/>
            </a:prstGeom>
            <a:ln w="44450">
              <a:solidFill>
                <a:srgbClr val="F8A326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92AFEC-1DEC-084F-4038-1EE7232F4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536" y="254064"/>
              <a:ext cx="0" cy="0"/>
            </a:xfrm>
            <a:prstGeom prst="straightConnector1">
              <a:avLst/>
            </a:prstGeom>
            <a:ln w="44450">
              <a:solidFill>
                <a:srgbClr val="F8A326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B90C68-2EC5-EBBD-7E71-8A560B0491B5}"/>
              </a:ext>
            </a:extLst>
          </p:cNvPr>
          <p:cNvGrpSpPr/>
          <p:nvPr/>
        </p:nvGrpSpPr>
        <p:grpSpPr>
          <a:xfrm>
            <a:off x="11715431" y="117716"/>
            <a:ext cx="367887" cy="369792"/>
            <a:chOff x="11679333" y="182924"/>
            <a:chExt cx="367887" cy="36979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EEF68B-594D-3A1B-728E-4BBD45D178E8}"/>
                </a:ext>
              </a:extLst>
            </p:cNvPr>
            <p:cNvSpPr/>
            <p:nvPr/>
          </p:nvSpPr>
          <p:spPr>
            <a:xfrm>
              <a:off x="11679333" y="182924"/>
              <a:ext cx="108807" cy="108807"/>
            </a:xfrm>
            <a:prstGeom prst="rect">
              <a:avLst/>
            </a:prstGeom>
            <a:pattFill prst="dotGrid">
              <a:fgClr>
                <a:schemeClr val="bg2">
                  <a:lumMod val="60000"/>
                  <a:lumOff val="40000"/>
                </a:schemeClr>
              </a:fgClr>
              <a:bgClr>
                <a:sysClr val="window" lastClr="FFFFFF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C9DED9-2ECC-D1E6-84C5-4244EB5D64B5}"/>
                </a:ext>
              </a:extLst>
            </p:cNvPr>
            <p:cNvSpPr/>
            <p:nvPr/>
          </p:nvSpPr>
          <p:spPr>
            <a:xfrm>
              <a:off x="11938413" y="182924"/>
              <a:ext cx="108807" cy="108807"/>
            </a:xfrm>
            <a:prstGeom prst="rect">
              <a:avLst/>
            </a:prstGeom>
            <a:pattFill prst="dotGrid">
              <a:fgClr>
                <a:schemeClr val="bg2">
                  <a:lumMod val="60000"/>
                  <a:lumOff val="40000"/>
                </a:schemeClr>
              </a:fgClr>
              <a:bgClr>
                <a:sysClr val="window" lastClr="FFFFFF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21C928-A061-AA21-97EB-1C13C39748CB}"/>
                </a:ext>
              </a:extLst>
            </p:cNvPr>
            <p:cNvSpPr/>
            <p:nvPr/>
          </p:nvSpPr>
          <p:spPr>
            <a:xfrm>
              <a:off x="11938413" y="443909"/>
              <a:ext cx="108807" cy="108807"/>
            </a:xfrm>
            <a:prstGeom prst="rect">
              <a:avLst/>
            </a:prstGeom>
            <a:pattFill prst="dotGrid">
              <a:fgClr>
                <a:schemeClr val="bg2">
                  <a:lumMod val="60000"/>
                  <a:lumOff val="40000"/>
                </a:schemeClr>
              </a:fgClr>
              <a:bgClr>
                <a:sysClr val="window" lastClr="FFFFFF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A9C3E7-2856-AF63-DBA4-269F7FD933B5}"/>
              </a:ext>
            </a:extLst>
          </p:cNvPr>
          <p:cNvGrpSpPr/>
          <p:nvPr/>
        </p:nvGrpSpPr>
        <p:grpSpPr>
          <a:xfrm>
            <a:off x="5904172" y="6352584"/>
            <a:ext cx="1273200" cy="337845"/>
            <a:chOff x="4895850" y="6352584"/>
            <a:chExt cx="1273200" cy="33784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3B87638-8499-15B4-8D8F-C1A27878B4EA}"/>
                </a:ext>
              </a:extLst>
            </p:cNvPr>
            <p:cNvSpPr/>
            <p:nvPr/>
          </p:nvSpPr>
          <p:spPr>
            <a:xfrm>
              <a:off x="48958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67694BC-ACD7-A75D-CFD4-402AEB4FC652}"/>
                </a:ext>
              </a:extLst>
            </p:cNvPr>
            <p:cNvSpPr/>
            <p:nvPr/>
          </p:nvSpPr>
          <p:spPr>
            <a:xfrm>
              <a:off x="48958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862632-CB2E-EC70-0D91-910E2044192B}"/>
                </a:ext>
              </a:extLst>
            </p:cNvPr>
            <p:cNvSpPr/>
            <p:nvPr/>
          </p:nvSpPr>
          <p:spPr>
            <a:xfrm>
              <a:off x="52006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F0A5FA0-1455-7CA6-BEEE-57FD60E20AA1}"/>
                </a:ext>
              </a:extLst>
            </p:cNvPr>
            <p:cNvSpPr/>
            <p:nvPr/>
          </p:nvSpPr>
          <p:spPr>
            <a:xfrm>
              <a:off x="52006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6962AE5-96A8-4D79-22D5-2C1A353BBFE1}"/>
                </a:ext>
              </a:extLst>
            </p:cNvPr>
            <p:cNvSpPr/>
            <p:nvPr/>
          </p:nvSpPr>
          <p:spPr>
            <a:xfrm>
              <a:off x="55054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A82083-856F-FE29-EBD4-971C4EB4D9CE}"/>
                </a:ext>
              </a:extLst>
            </p:cNvPr>
            <p:cNvSpPr/>
            <p:nvPr/>
          </p:nvSpPr>
          <p:spPr>
            <a:xfrm>
              <a:off x="55054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25B6B3-94A4-F4B4-8526-2B36CC817212}"/>
                </a:ext>
              </a:extLst>
            </p:cNvPr>
            <p:cNvSpPr/>
            <p:nvPr/>
          </p:nvSpPr>
          <p:spPr>
            <a:xfrm>
              <a:off x="58102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59B07E0-E030-8CE3-01CD-3287FB9AC023}"/>
                </a:ext>
              </a:extLst>
            </p:cNvPr>
            <p:cNvSpPr/>
            <p:nvPr/>
          </p:nvSpPr>
          <p:spPr>
            <a:xfrm>
              <a:off x="58102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B204096-41DD-D32D-2BF0-C45F593DB3D8}"/>
                </a:ext>
              </a:extLst>
            </p:cNvPr>
            <p:cNvSpPr/>
            <p:nvPr/>
          </p:nvSpPr>
          <p:spPr>
            <a:xfrm>
              <a:off x="61150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A97A691-EB76-1067-416F-8FD4E4C5119F}"/>
                </a:ext>
              </a:extLst>
            </p:cNvPr>
            <p:cNvSpPr/>
            <p:nvPr/>
          </p:nvSpPr>
          <p:spPr>
            <a:xfrm>
              <a:off x="61150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A30113-C461-C944-4C55-BCD4372B37FD}"/>
              </a:ext>
            </a:extLst>
          </p:cNvPr>
          <p:cNvGrpSpPr/>
          <p:nvPr/>
        </p:nvGrpSpPr>
        <p:grpSpPr>
          <a:xfrm>
            <a:off x="6246807" y="117716"/>
            <a:ext cx="1273200" cy="337845"/>
            <a:chOff x="4895850" y="6352584"/>
            <a:chExt cx="1273200" cy="33784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9AB6480-FD6D-DEDD-C8DA-2E347210AD86}"/>
                </a:ext>
              </a:extLst>
            </p:cNvPr>
            <p:cNvSpPr/>
            <p:nvPr/>
          </p:nvSpPr>
          <p:spPr>
            <a:xfrm>
              <a:off x="48958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8E48C74-A8F0-D9DD-A14B-1500F30D1205}"/>
                </a:ext>
              </a:extLst>
            </p:cNvPr>
            <p:cNvSpPr/>
            <p:nvPr/>
          </p:nvSpPr>
          <p:spPr>
            <a:xfrm>
              <a:off x="48958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1FF7B2-6A2F-B153-B603-C4F87307C24F}"/>
                </a:ext>
              </a:extLst>
            </p:cNvPr>
            <p:cNvSpPr/>
            <p:nvPr/>
          </p:nvSpPr>
          <p:spPr>
            <a:xfrm>
              <a:off x="52006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E8931C-D649-4AE5-14F4-4A496AC4A56B}"/>
                </a:ext>
              </a:extLst>
            </p:cNvPr>
            <p:cNvSpPr/>
            <p:nvPr/>
          </p:nvSpPr>
          <p:spPr>
            <a:xfrm>
              <a:off x="52006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6EB6A42-44EA-86AD-8D80-DDE57FD00827}"/>
                </a:ext>
              </a:extLst>
            </p:cNvPr>
            <p:cNvSpPr/>
            <p:nvPr/>
          </p:nvSpPr>
          <p:spPr>
            <a:xfrm>
              <a:off x="55054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DF5745E-C46B-1EF0-64C5-B08CF5A240FE}"/>
                </a:ext>
              </a:extLst>
            </p:cNvPr>
            <p:cNvSpPr/>
            <p:nvPr/>
          </p:nvSpPr>
          <p:spPr>
            <a:xfrm>
              <a:off x="55054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2144579-0FBB-D495-E3EC-D2193E1DB12D}"/>
                </a:ext>
              </a:extLst>
            </p:cNvPr>
            <p:cNvSpPr/>
            <p:nvPr/>
          </p:nvSpPr>
          <p:spPr>
            <a:xfrm>
              <a:off x="58102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0034D46-C338-B16D-FB5C-B78A9C67E759}"/>
                </a:ext>
              </a:extLst>
            </p:cNvPr>
            <p:cNvSpPr/>
            <p:nvPr/>
          </p:nvSpPr>
          <p:spPr>
            <a:xfrm>
              <a:off x="58102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CC63E17-2F3A-8298-A5F1-5A610753C8C5}"/>
                </a:ext>
              </a:extLst>
            </p:cNvPr>
            <p:cNvSpPr/>
            <p:nvPr/>
          </p:nvSpPr>
          <p:spPr>
            <a:xfrm>
              <a:off x="6115050" y="6352584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B01DEF1-C62D-4772-79E7-56031DDEEB12}"/>
                </a:ext>
              </a:extLst>
            </p:cNvPr>
            <p:cNvSpPr/>
            <p:nvPr/>
          </p:nvSpPr>
          <p:spPr>
            <a:xfrm>
              <a:off x="6115050" y="6636429"/>
              <a:ext cx="54000" cy="54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9DDDDE1-C453-BA65-C7D3-4AB492D7C3B3}"/>
              </a:ext>
            </a:extLst>
          </p:cNvPr>
          <p:cNvSpPr txBox="1"/>
          <p:nvPr/>
        </p:nvSpPr>
        <p:spPr>
          <a:xfrm>
            <a:off x="217308" y="1536390"/>
            <a:ext cx="6083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" panose="020B0504020202020204" pitchFamily="34" charset="0"/>
              </a:rPr>
              <a:t>MEKANISME STANDAR DATA DAN METADATA </a:t>
            </a:r>
          </a:p>
          <a:p>
            <a:r>
              <a:rPr lang="en-US" sz="3200" b="1" dirty="0">
                <a:latin typeface="Avenir Next LT Pro" panose="020B0504020202020204" pitchFamily="34" charset="0"/>
              </a:rPr>
              <a:t>STATISTIK SEKTORAL</a:t>
            </a:r>
            <a:endParaRPr lang="id-ID" sz="3200" b="1" dirty="0">
              <a:solidFill>
                <a:schemeClr val="accent3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A2C0E5-B63B-B755-D923-2B29B964BCC3}"/>
              </a:ext>
            </a:extLst>
          </p:cNvPr>
          <p:cNvGrpSpPr/>
          <p:nvPr/>
        </p:nvGrpSpPr>
        <p:grpSpPr>
          <a:xfrm rot="10800000">
            <a:off x="180340" y="6322104"/>
            <a:ext cx="367887" cy="369792"/>
            <a:chOff x="11679333" y="182924"/>
            <a:chExt cx="367887" cy="369792"/>
          </a:xfrm>
          <a:solidFill>
            <a:schemeClr val="accent3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A3F7B4-3F24-25CA-2823-F775DBAC5F06}"/>
                </a:ext>
              </a:extLst>
            </p:cNvPr>
            <p:cNvSpPr/>
            <p:nvPr/>
          </p:nvSpPr>
          <p:spPr>
            <a:xfrm>
              <a:off x="11679333" y="182924"/>
              <a:ext cx="108807" cy="108807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00B7A8-382C-59CE-F56B-4041A4548939}"/>
                </a:ext>
              </a:extLst>
            </p:cNvPr>
            <p:cNvSpPr/>
            <p:nvPr/>
          </p:nvSpPr>
          <p:spPr>
            <a:xfrm>
              <a:off x="11938413" y="182924"/>
              <a:ext cx="108807" cy="108807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5D12AD-1D37-F987-FC8B-940563C521D7}"/>
                </a:ext>
              </a:extLst>
            </p:cNvPr>
            <p:cNvSpPr/>
            <p:nvPr/>
          </p:nvSpPr>
          <p:spPr>
            <a:xfrm>
              <a:off x="11938413" y="443909"/>
              <a:ext cx="108807" cy="108807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d-ID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CCA2132E-10C5-574D-795A-E3CA29FA5675}"/>
              </a:ext>
            </a:extLst>
          </p:cNvPr>
          <p:cNvSpPr txBox="1">
            <a:spLocks/>
          </p:cNvSpPr>
          <p:nvPr/>
        </p:nvSpPr>
        <p:spPr>
          <a:xfrm>
            <a:off x="400815" y="5494180"/>
            <a:ext cx="4333842" cy="8622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l" defTabSz="9144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Poppins Bold" panose="00000800000000000000" pitchFamily="2" charset="0"/>
                <a:ea typeface="+mn-ea"/>
                <a:cs typeface="Poppins Bold" panose="00000800000000000000" pitchFamily="2" charset="0"/>
              </a:defRPr>
            </a:lvl1pPr>
            <a:lvl2pPr marL="685868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15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60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05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51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96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43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88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92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LT Pro" panose="020B0504020202020204" pitchFamily="34" charset="0"/>
              </a:rPr>
              <a:t>Najwa Dauli</a:t>
            </a:r>
          </a:p>
          <a:p>
            <a:pPr>
              <a:lnSpc>
                <a:spcPct val="80000"/>
              </a:lnSpc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LT Pro" panose="020B0504020202020204" pitchFamily="34" charset="0"/>
                <a:cs typeface="Poppins Light" panose="00000400000000000000" pitchFamily="2" charset="0"/>
              </a:rPr>
              <a:t>Badan Pusat Statistik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sv-SE" sz="1600" b="0" dirty="0">
                <a:solidFill>
                  <a:schemeClr val="tx1"/>
                </a:solidFill>
                <a:latin typeface="Avenir Next LT Pro" panose="020B0504020202020204" pitchFamily="34" charset="0"/>
                <a:cs typeface="Poppins Light" panose="00000400000000000000" pitchFamily="2" charset="0"/>
              </a:rPr>
              <a:t>Provinsi Kalimantan Selatan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Next LT Pro" panose="020B0504020202020204" pitchFamily="34" charset="0"/>
              <a:cs typeface="Poppins Light" panose="00000400000000000000" pitchFamily="2" charset="0"/>
            </a:endParaRP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443D3801-61F6-3039-3B1B-070FAC8DD20D}"/>
              </a:ext>
            </a:extLst>
          </p:cNvPr>
          <p:cNvSpPr txBox="1">
            <a:spLocks/>
          </p:cNvSpPr>
          <p:nvPr/>
        </p:nvSpPr>
        <p:spPr>
          <a:xfrm>
            <a:off x="289148" y="4386959"/>
            <a:ext cx="3321560" cy="31161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72000" tIns="0" rIns="72000" bIns="0" anchor="ctr">
            <a:spAutoFit/>
          </a:bodyPr>
          <a:lstStyle>
            <a:lvl1pPr marL="228623" indent="-228623" algn="l" defTabSz="91449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68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15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60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05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51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96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43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88" indent="-228623" algn="l" defTabSz="91449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Banjarbaru</a:t>
            </a:r>
            <a:r>
              <a:rPr lang="en-US" sz="1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, 27 Oktober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F8746-0C0C-3B37-D3C9-D2E852AE0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54648" y="369685"/>
            <a:ext cx="1170000" cy="46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EBDCC40-2DEE-C3B1-8508-F69294DCDC3B}"/>
              </a:ext>
            </a:extLst>
          </p:cNvPr>
          <p:cNvGrpSpPr>
            <a:grpSpLocks noChangeAspect="1"/>
          </p:cNvGrpSpPr>
          <p:nvPr/>
        </p:nvGrpSpPr>
        <p:grpSpPr>
          <a:xfrm>
            <a:off x="217307" y="373380"/>
            <a:ext cx="2434049" cy="460610"/>
            <a:chOff x="89771" y="2007276"/>
            <a:chExt cx="2857363" cy="540716"/>
          </a:xfrm>
        </p:grpSpPr>
        <p:pic>
          <p:nvPicPr>
            <p:cNvPr id="13" name="Picture 12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64592E12-F234-1DFC-2660-51508B5A6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2185" r="72326" b="22185"/>
            <a:stretch/>
          </p:blipFill>
          <p:spPr>
            <a:xfrm>
              <a:off x="89771" y="2007276"/>
              <a:ext cx="794149" cy="540716"/>
            </a:xfrm>
            <a:prstGeom prst="rect">
              <a:avLst/>
            </a:prstGeom>
          </p:spPr>
        </p:pic>
        <p:pic>
          <p:nvPicPr>
            <p:cNvPr id="28" name="Picture 2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6BF49A6-29B3-4D15-5E78-AFA483A28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8396" t="22185" r="430" b="22186"/>
            <a:stretch/>
          </p:blipFill>
          <p:spPr>
            <a:xfrm>
              <a:off x="904616" y="2007276"/>
              <a:ext cx="2042518" cy="540716"/>
            </a:xfrm>
            <a:prstGeom prst="rect">
              <a:avLst/>
            </a:prstGeom>
          </p:spPr>
        </p:pic>
      </p:grpSp>
      <p:grpSp>
        <p:nvGrpSpPr>
          <p:cNvPr id="29" name="组合 5">
            <a:extLst>
              <a:ext uri="{FF2B5EF4-FFF2-40B4-BE49-F238E27FC236}">
                <a16:creationId xmlns:a16="http://schemas.microsoft.com/office/drawing/2014/main" id="{6847F481-8DD1-D7F5-01B2-452986551D54}"/>
              </a:ext>
            </a:extLst>
          </p:cNvPr>
          <p:cNvGrpSpPr/>
          <p:nvPr/>
        </p:nvGrpSpPr>
        <p:grpSpPr>
          <a:xfrm rot="10800000">
            <a:off x="371115" y="3529808"/>
            <a:ext cx="877053" cy="110457"/>
            <a:chOff x="7325756" y="6126083"/>
            <a:chExt cx="812214" cy="102290"/>
          </a:xfrm>
          <a:solidFill>
            <a:schemeClr val="accent3"/>
          </a:solidFill>
        </p:grpSpPr>
        <p:sp>
          <p:nvSpPr>
            <p:cNvPr id="30" name="椭圆 6">
              <a:extLst>
                <a:ext uri="{FF2B5EF4-FFF2-40B4-BE49-F238E27FC236}">
                  <a16:creationId xmlns:a16="http://schemas.microsoft.com/office/drawing/2014/main" id="{D6D6E700-19C4-0A77-9CF4-DE04F7140EF9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F7903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>
                <a:defRPr/>
              </a:pPr>
              <a:endParaRPr lang="zh-CN" altLang="en-US" sz="1799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" name="椭圆 7">
              <a:extLst>
                <a:ext uri="{FF2B5EF4-FFF2-40B4-BE49-F238E27FC236}">
                  <a16:creationId xmlns:a16="http://schemas.microsoft.com/office/drawing/2014/main" id="{522D15D7-ADE9-8DEA-2196-BB526D90DBBF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>
                <a:defRPr/>
              </a:pPr>
              <a:endParaRPr lang="zh-CN" altLang="en-US" sz="1799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1" name="椭圆 8">
              <a:extLst>
                <a:ext uri="{FF2B5EF4-FFF2-40B4-BE49-F238E27FC236}">
                  <a16:creationId xmlns:a16="http://schemas.microsoft.com/office/drawing/2014/main" id="{B3587995-6A23-DEFE-A32B-6589F802F6BD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79039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>
                <a:defRPr/>
              </a:pPr>
              <a:endParaRPr lang="zh-CN" altLang="en-US" sz="1799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" name="椭圆 9">
              <a:extLst>
                <a:ext uri="{FF2B5EF4-FFF2-40B4-BE49-F238E27FC236}">
                  <a16:creationId xmlns:a16="http://schemas.microsoft.com/office/drawing/2014/main" id="{D508B928-A232-EB83-4C71-3019EB077D5A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79039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>
                <a:defRPr/>
              </a:pPr>
              <a:endParaRPr lang="zh-CN" altLang="en-US" sz="1799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5" name="椭圆 10">
              <a:extLst>
                <a:ext uri="{FF2B5EF4-FFF2-40B4-BE49-F238E27FC236}">
                  <a16:creationId xmlns:a16="http://schemas.microsoft.com/office/drawing/2014/main" id="{E17C5E8B-6055-2168-8757-7AE72C112D87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9039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>
                <a:defRPr/>
              </a:pPr>
              <a:endParaRPr lang="zh-CN" altLang="en-US" sz="1799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32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>
          <a:extLst>
            <a:ext uri="{FF2B5EF4-FFF2-40B4-BE49-F238E27FC236}">
              <a16:creationId xmlns:a16="http://schemas.microsoft.com/office/drawing/2014/main" id="{85505291-9FA8-C60A-F237-35B57A2C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7;p40">
            <a:extLst>
              <a:ext uri="{FF2B5EF4-FFF2-40B4-BE49-F238E27FC236}">
                <a16:creationId xmlns:a16="http://schemas.microsoft.com/office/drawing/2014/main" id="{E8030403-C247-262F-F101-AF10E7AA8E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8" tIns="121928" rIns="121928" bIns="121928" rtlCol="0" anchor="ctr" anchorCtr="0">
            <a:noAutofit/>
          </a:bodyPr>
          <a:lstStyle/>
          <a:p>
            <a:pPr algn="l">
              <a:tabLst>
                <a:tab pos="1219444" algn="l"/>
              </a:tabLst>
            </a:pPr>
            <a:r>
              <a:rPr lang="en-US" sz="2667" b="1" dirty="0" err="1">
                <a:latin typeface="Raleway" pitchFamily="2" charset="0"/>
              </a:rPr>
              <a:t>Klasifikasi</a:t>
            </a:r>
            <a:r>
              <a:rPr lang="en-US" sz="2667" b="1" dirty="0">
                <a:latin typeface="Raleway" pitchFamily="2" charset="0"/>
              </a:rPr>
              <a:t> </a:t>
            </a:r>
            <a:r>
              <a:rPr lang="en-US" sz="2667" b="1" dirty="0" err="1">
                <a:latin typeface="Raleway" pitchFamily="2" charset="0"/>
              </a:rPr>
              <a:t>Standar</a:t>
            </a:r>
            <a:r>
              <a:rPr lang="en-US" sz="2667" b="1" dirty="0">
                <a:latin typeface="Raleway" pitchFamily="2" charset="0"/>
              </a:rPr>
              <a:t> Data </a:t>
            </a:r>
            <a:r>
              <a:rPr lang="en-US" sz="2667" b="1" dirty="0" err="1">
                <a:latin typeface="Raleway" pitchFamily="2" charset="0"/>
              </a:rPr>
              <a:t>Sektoral</a:t>
            </a:r>
            <a:endParaRPr lang="id-ID" sz="2667" b="1" dirty="0">
              <a:solidFill>
                <a:schemeClr val="accent2"/>
              </a:solidFill>
              <a:highlight>
                <a:schemeClr val="lt2"/>
              </a:highlight>
              <a:latin typeface="Raleway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920A9-CCA2-DDF2-6DC9-EB96B9C4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18" y="1152662"/>
            <a:ext cx="9198137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>
          <a:extLst>
            <a:ext uri="{FF2B5EF4-FFF2-40B4-BE49-F238E27FC236}">
              <a16:creationId xmlns:a16="http://schemas.microsoft.com/office/drawing/2014/main" id="{5F2D3284-6B5E-0E01-0390-945499D0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7;p40">
            <a:extLst>
              <a:ext uri="{FF2B5EF4-FFF2-40B4-BE49-F238E27FC236}">
                <a16:creationId xmlns:a16="http://schemas.microsoft.com/office/drawing/2014/main" id="{A9812E8F-7FE9-414D-0997-B088F6F246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8" tIns="121928" rIns="121928" bIns="121928" rtlCol="0" anchor="ctr" anchorCtr="0">
            <a:noAutofit/>
          </a:bodyPr>
          <a:lstStyle/>
          <a:p>
            <a:pPr algn="l">
              <a:tabLst>
                <a:tab pos="1219444" algn="l"/>
              </a:tabLst>
            </a:pPr>
            <a:r>
              <a:rPr lang="en-US" sz="2667" b="1" dirty="0">
                <a:latin typeface="Raleway" pitchFamily="2" charset="0"/>
              </a:rPr>
              <a:t>Akses </a:t>
            </a:r>
            <a:r>
              <a:rPr lang="en-US" sz="2667" b="1" dirty="0" err="1">
                <a:latin typeface="Raleway" pitchFamily="2" charset="0"/>
              </a:rPr>
              <a:t>Standar</a:t>
            </a:r>
            <a:r>
              <a:rPr lang="en-US" sz="2667" b="1" dirty="0">
                <a:latin typeface="Raleway" pitchFamily="2" charset="0"/>
              </a:rPr>
              <a:t> Data</a:t>
            </a:r>
            <a:endParaRPr lang="id-ID" sz="2667" b="1" dirty="0">
              <a:solidFill>
                <a:schemeClr val="accent2"/>
              </a:solidFill>
              <a:highlight>
                <a:schemeClr val="lt2"/>
              </a:highlight>
              <a:latin typeface="Ralew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4F85D-7C84-0231-F491-CD8D514441D4}"/>
              </a:ext>
            </a:extLst>
          </p:cNvPr>
          <p:cNvSpPr txBox="1"/>
          <p:nvPr/>
        </p:nvSpPr>
        <p:spPr>
          <a:xfrm>
            <a:off x="773723" y="1092364"/>
            <a:ext cx="448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>
              <a:defRPr/>
            </a:pPr>
            <a:r>
              <a:rPr lang="en-US" sz="1800" dirty="0"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https://indah.bps.go.id/</a:t>
            </a:r>
            <a:r>
              <a:rPr lang="en-US" sz="1800" dirty="0">
                <a:latin typeface="Calibri"/>
              </a:rPr>
              <a:t>  </a:t>
            </a:r>
          </a:p>
          <a:p>
            <a:pPr defTabSz="914583">
              <a:defRPr/>
            </a:pPr>
            <a:r>
              <a:rPr lang="en-US" sz="1800" dirty="0">
                <a:latin typeface="Calibri"/>
              </a:rPr>
              <a:t>Menu </a:t>
            </a:r>
            <a:r>
              <a:rPr lang="en-US" sz="1800" dirty="0" err="1">
                <a:latin typeface="Calibri"/>
              </a:rPr>
              <a:t>Standar</a:t>
            </a:r>
            <a:r>
              <a:rPr lang="en-US" sz="1800" dirty="0">
                <a:latin typeface="Calibri"/>
              </a:rPr>
              <a:t> Data </a:t>
            </a:r>
            <a:r>
              <a:rPr lang="en-US" sz="1800" dirty="0" err="1">
                <a:latin typeface="Calibri"/>
              </a:rPr>
              <a:t>Statistik</a:t>
            </a:r>
            <a:r>
              <a:rPr lang="en-US" sz="1800" dirty="0">
                <a:latin typeface="Calibri"/>
              </a:rPr>
              <a:t>   </a:t>
            </a:r>
            <a:endParaRPr lang="en-ID" sz="1800" dirty="0"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1431A-17C0-9609-1F6A-05EFF266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93" y="1737996"/>
            <a:ext cx="4865076" cy="2112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3F274-F514-127D-453D-612A8CB9D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68" y="1607869"/>
            <a:ext cx="6574301" cy="2372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56F54B-B571-1F60-6E88-7299E7EEF7C3}"/>
              </a:ext>
            </a:extLst>
          </p:cNvPr>
          <p:cNvSpPr txBox="1"/>
          <p:nvPr/>
        </p:nvSpPr>
        <p:spPr>
          <a:xfrm>
            <a:off x="5709134" y="1092364"/>
            <a:ext cx="448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>
              <a:defRPr/>
            </a:pPr>
            <a:r>
              <a:rPr lang="en-US" sz="1800" dirty="0">
                <a:latin typeface="Calibri"/>
              </a:rPr>
              <a:t>Kepka BPS No. 846 </a:t>
            </a:r>
            <a:r>
              <a:rPr lang="en-US" sz="1800" dirty="0" err="1">
                <a:latin typeface="Calibri"/>
              </a:rPr>
              <a:t>Tahun</a:t>
            </a:r>
            <a:r>
              <a:rPr lang="en-US" sz="1800" dirty="0">
                <a:latin typeface="Calibri"/>
              </a:rPr>
              <a:t> 2024 </a:t>
            </a:r>
            <a:r>
              <a:rPr lang="en-US" sz="1800" dirty="0" err="1">
                <a:latin typeface="Calibri"/>
              </a:rPr>
              <a:t>tentang</a:t>
            </a:r>
            <a:r>
              <a:rPr lang="en-US" sz="1800" dirty="0">
                <a:latin typeface="Calibri"/>
              </a:rPr>
              <a:t> </a:t>
            </a:r>
            <a:r>
              <a:rPr lang="en-US" sz="1800" dirty="0" err="1">
                <a:latin typeface="Calibri"/>
              </a:rPr>
              <a:t>Standar</a:t>
            </a:r>
            <a:r>
              <a:rPr lang="en-US" sz="1800" dirty="0">
                <a:latin typeface="Calibri"/>
              </a:rPr>
              <a:t> Data </a:t>
            </a:r>
            <a:r>
              <a:rPr lang="en-US" sz="1800" dirty="0" err="1">
                <a:latin typeface="Calibri"/>
              </a:rPr>
              <a:t>Statistik</a:t>
            </a:r>
            <a:r>
              <a:rPr lang="en-US" sz="1800" dirty="0">
                <a:latin typeface="Calibri"/>
              </a:rPr>
              <a:t> Nasional</a:t>
            </a:r>
            <a:endParaRPr lang="en-ID" sz="1800" dirty="0"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3FE68C-3098-5704-3198-1BB2B9502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68" y="4573904"/>
            <a:ext cx="7056732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04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>
          <a:extLst>
            <a:ext uri="{FF2B5EF4-FFF2-40B4-BE49-F238E27FC236}">
              <a16:creationId xmlns:a16="http://schemas.microsoft.com/office/drawing/2014/main" id="{ABC780FD-0ED8-ACB2-5DDA-B94B60CC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7;p40">
            <a:extLst>
              <a:ext uri="{FF2B5EF4-FFF2-40B4-BE49-F238E27FC236}">
                <a16:creationId xmlns:a16="http://schemas.microsoft.com/office/drawing/2014/main" id="{FA98996C-0244-0F8C-A462-4144B7E33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8" tIns="121928" rIns="121928" bIns="121928" rtlCol="0" anchor="ctr" anchorCtr="0">
            <a:noAutofit/>
          </a:bodyPr>
          <a:lstStyle/>
          <a:p>
            <a:pPr algn="l">
              <a:tabLst>
                <a:tab pos="1219444" algn="l"/>
              </a:tabLst>
            </a:pPr>
            <a:r>
              <a:rPr lang="en-US" sz="2667" b="1" dirty="0">
                <a:latin typeface="Raleway" pitchFamily="2" charset="0"/>
              </a:rPr>
              <a:t>Alur </a:t>
            </a:r>
            <a:r>
              <a:rPr lang="en-US" sz="2667" b="1" dirty="0" err="1">
                <a:latin typeface="Raleway" pitchFamily="2" charset="0"/>
              </a:rPr>
              <a:t>Standar</a:t>
            </a:r>
            <a:r>
              <a:rPr lang="en-US" sz="2667" b="1" dirty="0">
                <a:latin typeface="Raleway" pitchFamily="2" charset="0"/>
              </a:rPr>
              <a:t> Data</a:t>
            </a:r>
            <a:endParaRPr lang="id-ID" sz="2667" b="1" dirty="0">
              <a:solidFill>
                <a:schemeClr val="accent2"/>
              </a:solidFill>
              <a:highlight>
                <a:schemeClr val="lt2"/>
              </a:highlight>
              <a:latin typeface="Raleway" pitchFamily="2" charset="0"/>
            </a:endParaRPr>
          </a:p>
        </p:txBody>
      </p:sp>
      <p:pic>
        <p:nvPicPr>
          <p:cNvPr id="5" name="Picture 4" descr="A diagram of data storage">
            <a:extLst>
              <a:ext uri="{FF2B5EF4-FFF2-40B4-BE49-F238E27FC236}">
                <a16:creationId xmlns:a16="http://schemas.microsoft.com/office/drawing/2014/main" id="{C8E00CD3-F329-D790-24D7-190003E0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92" y="885242"/>
            <a:ext cx="10422639" cy="57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21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2943BFD-2251-70F9-9394-3BF2AC1A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b="1" dirty="0" err="1">
                <a:latin typeface="Raleway" pitchFamily="2" charset="0"/>
              </a:rPr>
              <a:t>Rekap</a:t>
            </a:r>
            <a:r>
              <a:rPr lang="en-US" sz="2700" b="1" dirty="0">
                <a:latin typeface="Raleway" pitchFamily="2" charset="0"/>
              </a:rPr>
              <a:t> Data LH</a:t>
            </a:r>
            <a:endParaRPr lang="en-ID" sz="2700" b="1" dirty="0">
              <a:latin typeface="Raleway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5EE36A-267C-C34E-CCD1-62087D85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6" y="1094061"/>
            <a:ext cx="11568162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78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>
          <a:extLst>
            <a:ext uri="{FF2B5EF4-FFF2-40B4-BE49-F238E27FC236}">
              <a16:creationId xmlns:a16="http://schemas.microsoft.com/office/drawing/2014/main" id="{AB1F16F1-3A1A-A6EA-B21C-360CB213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7;p40">
            <a:extLst>
              <a:ext uri="{FF2B5EF4-FFF2-40B4-BE49-F238E27FC236}">
                <a16:creationId xmlns:a16="http://schemas.microsoft.com/office/drawing/2014/main" id="{6D989CA6-4958-8CD0-9E93-D0876EA3C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8" tIns="121928" rIns="121928" bIns="121928" rtlCol="0" anchor="ctr" anchorCtr="0">
            <a:noAutofit/>
          </a:bodyPr>
          <a:lstStyle/>
          <a:p>
            <a:pPr algn="l">
              <a:tabLst>
                <a:tab pos="1219444" algn="l"/>
              </a:tabLst>
            </a:pPr>
            <a:r>
              <a:rPr lang="en-US" sz="2667" b="1" dirty="0">
                <a:latin typeface="Raleway" pitchFamily="2" charset="0"/>
              </a:rPr>
              <a:t>Metadata </a:t>
            </a:r>
            <a:r>
              <a:rPr lang="en-US" sz="2667" b="1" dirty="0" err="1">
                <a:latin typeface="Raleway" pitchFamily="2" charset="0"/>
              </a:rPr>
              <a:t>Statistik</a:t>
            </a:r>
            <a:endParaRPr lang="id-ID" sz="2667" b="1" dirty="0">
              <a:solidFill>
                <a:schemeClr val="accent2"/>
              </a:solidFill>
              <a:highlight>
                <a:schemeClr val="lt2"/>
              </a:highlight>
              <a:latin typeface="Raleway" pitchFamily="2" charset="0"/>
            </a:endParaRPr>
          </a:p>
        </p:txBody>
      </p:sp>
      <p:sp>
        <p:nvSpPr>
          <p:cNvPr id="3" name="Google Shape;1135;p35">
            <a:extLst>
              <a:ext uri="{FF2B5EF4-FFF2-40B4-BE49-F238E27FC236}">
                <a16:creationId xmlns:a16="http://schemas.microsoft.com/office/drawing/2014/main" id="{AC1A2DEE-6359-10E3-3C2D-0B3C95057A38}"/>
              </a:ext>
            </a:extLst>
          </p:cNvPr>
          <p:cNvSpPr txBox="1">
            <a:spLocks/>
          </p:cNvSpPr>
          <p:nvPr/>
        </p:nvSpPr>
        <p:spPr>
          <a:xfrm>
            <a:off x="2583518" y="1333795"/>
            <a:ext cx="7873467" cy="1468020"/>
          </a:xfrm>
          <a:prstGeom prst="roundRect">
            <a:avLst/>
          </a:prstGeom>
          <a:ln>
            <a:solidFill>
              <a:srgbClr val="31429B"/>
            </a:solidFill>
          </a:ln>
        </p:spPr>
        <p:txBody>
          <a:bodyPr spcFirstLastPara="1" wrap="square" lIns="121928" tIns="121928" rIns="121928" bIns="121928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 defTabSz="914583">
              <a:spcBef>
                <a:spcPts val="1200"/>
              </a:spcBef>
              <a:spcAft>
                <a:spcPts val="600"/>
              </a:spcAft>
              <a:buSzPct val="150000"/>
              <a:buNone/>
              <a:defRPr/>
            </a:pPr>
            <a:r>
              <a:rPr lang="id-ID" sz="20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 adalah informasi terstruktur yang mendeskripsikan suatu informasi dan menjadikannya mudah ditemukan, digunakan, atau dikelola. Metadata sering disebut sebagai </a:t>
            </a:r>
            <a:r>
              <a:rPr lang="id-ID" sz="20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tentang data </a:t>
            </a:r>
            <a:r>
              <a:rPr lang="id-ID" sz="20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atau </a:t>
            </a:r>
            <a:r>
              <a:rPr lang="id-ID" sz="20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informasi tentang informasi</a:t>
            </a:r>
            <a:r>
              <a:rPr lang="id-ID" sz="20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" name="Google Shape;1205;p35">
            <a:extLst>
              <a:ext uri="{FF2B5EF4-FFF2-40B4-BE49-F238E27FC236}">
                <a16:creationId xmlns:a16="http://schemas.microsoft.com/office/drawing/2014/main" id="{D36FAE96-C41B-5F5B-9391-237678456E09}"/>
              </a:ext>
            </a:extLst>
          </p:cNvPr>
          <p:cNvSpPr/>
          <p:nvPr/>
        </p:nvSpPr>
        <p:spPr>
          <a:xfrm>
            <a:off x="1497664" y="1101979"/>
            <a:ext cx="2051725" cy="414056"/>
          </a:xfrm>
          <a:prstGeom prst="roundRect">
            <a:avLst/>
          </a:prstGeom>
          <a:solidFill>
            <a:srgbClr val="FEBD26"/>
          </a:solidFill>
          <a:ln>
            <a:solidFill>
              <a:srgbClr val="F7B600"/>
            </a:solidFill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l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PENGERTIAN</a:t>
            </a:r>
            <a:endParaRPr sz="1600" b="1" dirty="0">
              <a:solidFill>
                <a:schemeClr val="l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DM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B0958C-1E7F-FCEC-1A80-EDC1D4CA0390}"/>
              </a:ext>
            </a:extLst>
          </p:cNvPr>
          <p:cNvSpPr/>
          <p:nvPr/>
        </p:nvSpPr>
        <p:spPr>
          <a:xfrm>
            <a:off x="2176363" y="5879916"/>
            <a:ext cx="273025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id-ID" sz="2000" i="1" dirty="0">
                <a:solidFill>
                  <a:srgbClr val="31429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</a:t>
            </a:r>
            <a:r>
              <a:rPr lang="en-US" sz="2000" i="1" dirty="0">
                <a:solidFill>
                  <a:srgbClr val="31429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2000" i="1" dirty="0">
                <a:solidFill>
                  <a:srgbClr val="31429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Kegiatan</a:t>
            </a:r>
            <a:endParaRPr lang="en-US" sz="2000" i="1" dirty="0">
              <a:solidFill>
                <a:srgbClr val="31429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DC14B5-B3E7-D90D-4590-08C9A5B9BCF1}"/>
              </a:ext>
            </a:extLst>
          </p:cNvPr>
          <p:cNvSpPr/>
          <p:nvPr/>
        </p:nvSpPr>
        <p:spPr>
          <a:xfrm>
            <a:off x="5075203" y="5880942"/>
            <a:ext cx="2264894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id-ID" sz="2000" i="1">
                <a:solidFill>
                  <a:srgbClr val="31429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</a:t>
            </a:r>
            <a:r>
              <a:rPr lang="en-US" sz="2000" i="1">
                <a:solidFill>
                  <a:srgbClr val="31429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2000" i="1">
                <a:solidFill>
                  <a:srgbClr val="31429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Variabel</a:t>
            </a:r>
            <a:endParaRPr lang="en-US" sz="2000" i="1">
              <a:solidFill>
                <a:srgbClr val="31429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575CB-0907-700A-62EC-49DB24A94C66}"/>
              </a:ext>
            </a:extLst>
          </p:cNvPr>
          <p:cNvSpPr/>
          <p:nvPr/>
        </p:nvSpPr>
        <p:spPr>
          <a:xfrm>
            <a:off x="7558869" y="5875494"/>
            <a:ext cx="233540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id-ID" sz="2000" i="1" dirty="0">
                <a:solidFill>
                  <a:srgbClr val="31429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</a:t>
            </a:r>
            <a:r>
              <a:rPr lang="en-US" sz="2000" i="1" dirty="0">
                <a:solidFill>
                  <a:srgbClr val="31429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2000" i="1" dirty="0">
                <a:solidFill>
                  <a:srgbClr val="31429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Indikator</a:t>
            </a:r>
            <a:endParaRPr lang="en-US" sz="2000" i="1" dirty="0">
              <a:solidFill>
                <a:srgbClr val="31429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3ED9F8-EF15-FA51-CEEF-A3306CBA3073}"/>
              </a:ext>
            </a:extLst>
          </p:cNvPr>
          <p:cNvCxnSpPr>
            <a:cxnSpLocks/>
          </p:cNvCxnSpPr>
          <p:nvPr/>
        </p:nvCxnSpPr>
        <p:spPr>
          <a:xfrm>
            <a:off x="4877042" y="4881606"/>
            <a:ext cx="94900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4ED120-1BEB-234E-1C88-59CC6031133F}"/>
              </a:ext>
            </a:extLst>
          </p:cNvPr>
          <p:cNvCxnSpPr>
            <a:cxnSpLocks/>
          </p:cNvCxnSpPr>
          <p:nvPr/>
        </p:nvCxnSpPr>
        <p:spPr>
          <a:xfrm>
            <a:off x="7993982" y="4853954"/>
            <a:ext cx="94900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52A513-FBEA-F406-1FED-3F54A847EC58}"/>
              </a:ext>
            </a:extLst>
          </p:cNvPr>
          <p:cNvGrpSpPr/>
          <p:nvPr/>
        </p:nvGrpSpPr>
        <p:grpSpPr>
          <a:xfrm>
            <a:off x="2754923" y="3949196"/>
            <a:ext cx="1685391" cy="1666158"/>
            <a:chOff x="3829812" y="3500576"/>
            <a:chExt cx="1008000" cy="1008000"/>
          </a:xfrm>
        </p:grpSpPr>
        <p:sp>
          <p:nvSpPr>
            <p:cNvPr id="13" name="Rounded Rectangle 523">
              <a:extLst>
                <a:ext uri="{FF2B5EF4-FFF2-40B4-BE49-F238E27FC236}">
                  <a16:creationId xmlns:a16="http://schemas.microsoft.com/office/drawing/2014/main" id="{35EF4E61-8825-B28A-01EA-D842DAEC4CA3}"/>
                </a:ext>
              </a:extLst>
            </p:cNvPr>
            <p:cNvSpPr/>
            <p:nvPr/>
          </p:nvSpPr>
          <p:spPr>
            <a:xfrm>
              <a:off x="3829812" y="3500576"/>
              <a:ext cx="1008000" cy="10080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CCF3BAA-05C3-200C-E42B-C124B001E84E}"/>
                </a:ext>
              </a:extLst>
            </p:cNvPr>
            <p:cNvGrpSpPr/>
            <p:nvPr/>
          </p:nvGrpSpPr>
          <p:grpSpPr>
            <a:xfrm>
              <a:off x="3967744" y="3624595"/>
              <a:ext cx="732136" cy="759961"/>
              <a:chOff x="-3227911" y="2520081"/>
              <a:chExt cx="2379494" cy="2469928"/>
            </a:xfrm>
          </p:grpSpPr>
          <p:grpSp>
            <p:nvGrpSpPr>
              <p:cNvPr id="15" name="Graphic 293">
                <a:extLst>
                  <a:ext uri="{FF2B5EF4-FFF2-40B4-BE49-F238E27FC236}">
                    <a16:creationId xmlns:a16="http://schemas.microsoft.com/office/drawing/2014/main" id="{5C7E632A-CCC8-24FE-FD33-0D5DC413B875}"/>
                  </a:ext>
                </a:extLst>
              </p:cNvPr>
              <p:cNvGrpSpPr/>
              <p:nvPr/>
            </p:nvGrpSpPr>
            <p:grpSpPr>
              <a:xfrm>
                <a:off x="-1630350" y="4529067"/>
                <a:ext cx="781933" cy="460942"/>
                <a:chOff x="-1630350" y="4529067"/>
                <a:chExt cx="781933" cy="460942"/>
              </a:xfrm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03A60EC4-CC13-EC2F-2822-721B44BB7231}"/>
                    </a:ext>
                  </a:extLst>
                </p:cNvPr>
                <p:cNvSpPr/>
                <p:nvPr/>
              </p:nvSpPr>
              <p:spPr>
                <a:xfrm>
                  <a:off x="-1630350" y="4688504"/>
                  <a:ext cx="517757" cy="301506"/>
                </a:xfrm>
                <a:custGeom>
                  <a:avLst/>
                  <a:gdLst>
                    <a:gd name="connsiteX0" fmla="*/ 258913 w 517757"/>
                    <a:gd name="connsiteY0" fmla="*/ 301506 h 301506"/>
                    <a:gd name="connsiteX1" fmla="*/ 76558 w 517757"/>
                    <a:gd name="connsiteY1" fmla="*/ 257954 h 301506"/>
                    <a:gd name="connsiteX2" fmla="*/ 0 w 517757"/>
                    <a:gd name="connsiteY2" fmla="*/ 150719 h 301506"/>
                    <a:gd name="connsiteX3" fmla="*/ 76558 w 517757"/>
                    <a:gd name="connsiteY3" fmla="*/ 43552 h 301506"/>
                    <a:gd name="connsiteX4" fmla="*/ 441268 w 517757"/>
                    <a:gd name="connsiteY4" fmla="*/ 43552 h 301506"/>
                    <a:gd name="connsiteX5" fmla="*/ 441268 w 517757"/>
                    <a:gd name="connsiteY5" fmla="*/ 43552 h 301506"/>
                    <a:gd name="connsiteX6" fmla="*/ 517758 w 517757"/>
                    <a:gd name="connsiteY6" fmla="*/ 150719 h 301506"/>
                    <a:gd name="connsiteX7" fmla="*/ 441268 w 517757"/>
                    <a:gd name="connsiteY7" fmla="*/ 257954 h 301506"/>
                    <a:gd name="connsiteX8" fmla="*/ 258913 w 517757"/>
                    <a:gd name="connsiteY8" fmla="*/ 301506 h 301506"/>
                    <a:gd name="connsiteX9" fmla="*/ 258913 w 517757"/>
                    <a:gd name="connsiteY9" fmla="*/ 6574 h 301506"/>
                    <a:gd name="connsiteX10" fmla="*/ 79845 w 517757"/>
                    <a:gd name="connsiteY10" fmla="*/ 49304 h 301506"/>
                    <a:gd name="connsiteX11" fmla="*/ 6642 w 517757"/>
                    <a:gd name="connsiteY11" fmla="*/ 150719 h 301506"/>
                    <a:gd name="connsiteX12" fmla="*/ 79845 w 517757"/>
                    <a:gd name="connsiteY12" fmla="*/ 252202 h 301506"/>
                    <a:gd name="connsiteX13" fmla="*/ 437913 w 517757"/>
                    <a:gd name="connsiteY13" fmla="*/ 252202 h 301506"/>
                    <a:gd name="connsiteX14" fmla="*/ 511115 w 517757"/>
                    <a:gd name="connsiteY14" fmla="*/ 150719 h 301506"/>
                    <a:gd name="connsiteX15" fmla="*/ 437913 w 517757"/>
                    <a:gd name="connsiteY15" fmla="*/ 49304 h 301506"/>
                    <a:gd name="connsiteX16" fmla="*/ 437913 w 517757"/>
                    <a:gd name="connsiteY16" fmla="*/ 49304 h 301506"/>
                    <a:gd name="connsiteX17" fmla="*/ 258913 w 517757"/>
                    <a:gd name="connsiteY17" fmla="*/ 6574 h 30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17757" h="301506">
                      <a:moveTo>
                        <a:pt x="258913" y="301506"/>
                      </a:moveTo>
                      <a:cubicBezTo>
                        <a:pt x="192832" y="301506"/>
                        <a:pt x="126820" y="286989"/>
                        <a:pt x="76558" y="257954"/>
                      </a:cubicBezTo>
                      <a:cubicBezTo>
                        <a:pt x="26295" y="228920"/>
                        <a:pt x="0" y="191394"/>
                        <a:pt x="0" y="150719"/>
                      </a:cubicBezTo>
                      <a:cubicBezTo>
                        <a:pt x="0" y="110043"/>
                        <a:pt x="27391" y="72038"/>
                        <a:pt x="76558" y="43552"/>
                      </a:cubicBezTo>
                      <a:cubicBezTo>
                        <a:pt x="177082" y="-14517"/>
                        <a:pt x="340675" y="-14517"/>
                        <a:pt x="441268" y="43552"/>
                      </a:cubicBezTo>
                      <a:lnTo>
                        <a:pt x="441268" y="43552"/>
                      </a:lnTo>
                      <a:cubicBezTo>
                        <a:pt x="490572" y="72038"/>
                        <a:pt x="517758" y="110112"/>
                        <a:pt x="517758" y="150719"/>
                      </a:cubicBezTo>
                      <a:cubicBezTo>
                        <a:pt x="517758" y="191326"/>
                        <a:pt x="490367" y="229468"/>
                        <a:pt x="441268" y="257954"/>
                      </a:cubicBezTo>
                      <a:cubicBezTo>
                        <a:pt x="390937" y="286989"/>
                        <a:pt x="324925" y="301506"/>
                        <a:pt x="258913" y="301506"/>
                      </a:cubicBezTo>
                      <a:close/>
                      <a:moveTo>
                        <a:pt x="258913" y="6574"/>
                      </a:moveTo>
                      <a:cubicBezTo>
                        <a:pt x="194065" y="6574"/>
                        <a:pt x="129217" y="20817"/>
                        <a:pt x="79845" y="49304"/>
                      </a:cubicBezTo>
                      <a:cubicBezTo>
                        <a:pt x="32664" y="76695"/>
                        <a:pt x="6642" y="112577"/>
                        <a:pt x="6642" y="150719"/>
                      </a:cubicBezTo>
                      <a:cubicBezTo>
                        <a:pt x="6642" y="188861"/>
                        <a:pt x="32664" y="224948"/>
                        <a:pt x="79845" y="252202"/>
                      </a:cubicBezTo>
                      <a:cubicBezTo>
                        <a:pt x="178589" y="309176"/>
                        <a:pt x="339169" y="309176"/>
                        <a:pt x="437913" y="252202"/>
                      </a:cubicBezTo>
                      <a:cubicBezTo>
                        <a:pt x="485094" y="224811"/>
                        <a:pt x="511115" y="188929"/>
                        <a:pt x="511115" y="150719"/>
                      </a:cubicBezTo>
                      <a:cubicBezTo>
                        <a:pt x="511115" y="112508"/>
                        <a:pt x="485094" y="76558"/>
                        <a:pt x="437913" y="49304"/>
                      </a:cubicBezTo>
                      <a:lnTo>
                        <a:pt x="437913" y="49304"/>
                      </a:lnTo>
                      <a:cubicBezTo>
                        <a:pt x="388609" y="20817"/>
                        <a:pt x="323693" y="6574"/>
                        <a:pt x="258913" y="6574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68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grpSp>
              <p:nvGrpSpPr>
                <p:cNvPr id="122" name="Graphic 293">
                  <a:extLst>
                    <a:ext uri="{FF2B5EF4-FFF2-40B4-BE49-F238E27FC236}">
                      <a16:creationId xmlns:a16="http://schemas.microsoft.com/office/drawing/2014/main" id="{54703D56-9B63-1F58-813E-BEF32CA4F034}"/>
                    </a:ext>
                  </a:extLst>
                </p:cNvPr>
                <p:cNvGrpSpPr/>
                <p:nvPr/>
              </p:nvGrpSpPr>
              <p:grpSpPr>
                <a:xfrm>
                  <a:off x="-1590161" y="4529067"/>
                  <a:ext cx="741744" cy="434904"/>
                  <a:chOff x="-1590161" y="4529067"/>
                  <a:chExt cx="741744" cy="434904"/>
                </a:xfrm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13793B95-C216-3751-2EB2-574FFA3949D8}"/>
                      </a:ext>
                    </a:extLst>
                  </p:cNvPr>
                  <p:cNvSpPr/>
                  <p:nvPr/>
                </p:nvSpPr>
                <p:spPr>
                  <a:xfrm>
                    <a:off x="-1407113" y="4670289"/>
                    <a:ext cx="42455" cy="158045"/>
                  </a:xfrm>
                  <a:custGeom>
                    <a:avLst/>
                    <a:gdLst>
                      <a:gd name="connsiteX0" fmla="*/ 42456 w 42455"/>
                      <a:gd name="connsiteY0" fmla="*/ 115042 h 158045"/>
                      <a:gd name="connsiteX1" fmla="*/ 42456 w 42455"/>
                      <a:gd name="connsiteY1" fmla="*/ 158046 h 158045"/>
                      <a:gd name="connsiteX2" fmla="*/ 0 w 42455"/>
                      <a:gd name="connsiteY2" fmla="*/ 42935 h 158045"/>
                      <a:gd name="connsiteX3" fmla="*/ 0 w 42455"/>
                      <a:gd name="connsiteY3" fmla="*/ 0 h 158045"/>
                      <a:gd name="connsiteX4" fmla="*/ 0 w 42455"/>
                      <a:gd name="connsiteY4" fmla="*/ 0 h 158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55" h="158045">
                        <a:moveTo>
                          <a:pt x="42456" y="115042"/>
                        </a:moveTo>
                        <a:lnTo>
                          <a:pt x="42456" y="158046"/>
                        </a:lnTo>
                        <a:lnTo>
                          <a:pt x="0" y="4293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9CADFDCA-C8F6-816C-E15A-B4F524781A71}"/>
                      </a:ext>
                    </a:extLst>
                  </p:cNvPr>
                  <p:cNvSpPr/>
                  <p:nvPr/>
                </p:nvSpPr>
                <p:spPr>
                  <a:xfrm>
                    <a:off x="-1364589" y="4724592"/>
                    <a:ext cx="175165" cy="103743"/>
                  </a:xfrm>
                  <a:custGeom>
                    <a:avLst/>
                    <a:gdLst>
                      <a:gd name="connsiteX0" fmla="*/ 0 w 175165"/>
                      <a:gd name="connsiteY0" fmla="*/ 60739 h 103743"/>
                      <a:gd name="connsiteX1" fmla="*/ 0 w 175165"/>
                      <a:gd name="connsiteY1" fmla="*/ 103743 h 103743"/>
                      <a:gd name="connsiteX2" fmla="*/ 175165 w 175165"/>
                      <a:gd name="connsiteY2" fmla="*/ 42935 h 103743"/>
                      <a:gd name="connsiteX3" fmla="*/ 175165 w 175165"/>
                      <a:gd name="connsiteY3" fmla="*/ 0 h 103743"/>
                      <a:gd name="connsiteX4" fmla="*/ 0 w 175165"/>
                      <a:gd name="connsiteY4" fmla="*/ 60739 h 103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165" h="103743">
                        <a:moveTo>
                          <a:pt x="0" y="60739"/>
                        </a:moveTo>
                        <a:lnTo>
                          <a:pt x="0" y="103743"/>
                        </a:lnTo>
                        <a:lnTo>
                          <a:pt x="175165" y="42935"/>
                        </a:lnTo>
                        <a:lnTo>
                          <a:pt x="175165" y="0"/>
                        </a:lnTo>
                        <a:lnTo>
                          <a:pt x="0" y="60739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A7A8F73D-A459-443E-2CF7-01343052120A}"/>
                      </a:ext>
                    </a:extLst>
                  </p:cNvPr>
                  <p:cNvSpPr/>
                  <p:nvPr/>
                </p:nvSpPr>
                <p:spPr>
                  <a:xfrm>
                    <a:off x="-1407113" y="4668162"/>
                    <a:ext cx="217689" cy="117169"/>
                  </a:xfrm>
                  <a:custGeom>
                    <a:avLst/>
                    <a:gdLst>
                      <a:gd name="connsiteX0" fmla="*/ 0 w 217689"/>
                      <a:gd name="connsiteY0" fmla="*/ 1785 h 117169"/>
                      <a:gd name="connsiteX1" fmla="*/ 42524 w 217689"/>
                      <a:gd name="connsiteY1" fmla="*/ 117170 h 117169"/>
                      <a:gd name="connsiteX2" fmla="*/ 217690 w 217689"/>
                      <a:gd name="connsiteY2" fmla="*/ 56430 h 117169"/>
                      <a:gd name="connsiteX3" fmla="*/ 0 w 217689"/>
                      <a:gd name="connsiteY3" fmla="*/ 1785 h 117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7689" h="117169">
                        <a:moveTo>
                          <a:pt x="0" y="1785"/>
                        </a:moveTo>
                        <a:lnTo>
                          <a:pt x="42524" y="117170"/>
                        </a:lnTo>
                        <a:lnTo>
                          <a:pt x="217690" y="56430"/>
                        </a:lnTo>
                        <a:cubicBezTo>
                          <a:pt x="169618" y="14453"/>
                          <a:pt x="86350" y="-6501"/>
                          <a:pt x="0" y="17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69D3F1D8-698C-1848-899B-73681AC7C515}"/>
                      </a:ext>
                    </a:extLst>
                  </p:cNvPr>
                  <p:cNvSpPr/>
                  <p:nvPr/>
                </p:nvSpPr>
                <p:spPr>
                  <a:xfrm>
                    <a:off x="-1590111" y="4793343"/>
                    <a:ext cx="25" cy="1301"/>
                  </a:xfrm>
                  <a:custGeom>
                    <a:avLst/>
                    <a:gdLst>
                      <a:gd name="connsiteX0" fmla="*/ 26 w 25"/>
                      <a:gd name="connsiteY0" fmla="*/ 0 h 1301"/>
                      <a:gd name="connsiteX1" fmla="*/ 26 w 25"/>
                      <a:gd name="connsiteY1" fmla="*/ 1301 h 1301"/>
                      <a:gd name="connsiteX2" fmla="*/ 26 w 25"/>
                      <a:gd name="connsiteY2" fmla="*/ 0 h 1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" h="1301">
                        <a:moveTo>
                          <a:pt x="26" y="0"/>
                        </a:moveTo>
                        <a:cubicBezTo>
                          <a:pt x="-9" y="431"/>
                          <a:pt x="-9" y="870"/>
                          <a:pt x="26" y="1301"/>
                        </a:cubicBezTo>
                        <a:lnTo>
                          <a:pt x="26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B2DDA06E-BB56-726D-2567-8705AE90B448}"/>
                      </a:ext>
                    </a:extLst>
                  </p:cNvPr>
                  <p:cNvSpPr/>
                  <p:nvPr/>
                </p:nvSpPr>
                <p:spPr>
                  <a:xfrm>
                    <a:off x="-1590093" y="4794576"/>
                    <a:ext cx="208041" cy="167358"/>
                  </a:xfrm>
                  <a:custGeom>
                    <a:avLst/>
                    <a:gdLst>
                      <a:gd name="connsiteX0" fmla="*/ 208042 w 208041"/>
                      <a:gd name="connsiteY0" fmla="*/ 44990 h 167358"/>
                      <a:gd name="connsiteX1" fmla="*/ 182021 w 208041"/>
                      <a:gd name="connsiteY1" fmla="*/ 167359 h 167358"/>
                      <a:gd name="connsiteX2" fmla="*/ 8 w 208041"/>
                      <a:gd name="connsiteY2" fmla="*/ 41908 h 167358"/>
                      <a:gd name="connsiteX3" fmla="*/ 8 w 208041"/>
                      <a:gd name="connsiteY3" fmla="*/ 41908 h 167358"/>
                      <a:gd name="connsiteX4" fmla="*/ 8 w 208041"/>
                      <a:gd name="connsiteY4" fmla="*/ 0 h 167358"/>
                      <a:gd name="connsiteX5" fmla="*/ 182089 w 208041"/>
                      <a:gd name="connsiteY5" fmla="*/ 124355 h 167358"/>
                      <a:gd name="connsiteX6" fmla="*/ 199962 w 208041"/>
                      <a:gd name="connsiteY6" fmla="*/ 40265 h 16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041" h="167358">
                        <a:moveTo>
                          <a:pt x="208042" y="44990"/>
                        </a:moveTo>
                        <a:lnTo>
                          <a:pt x="182021" y="167359"/>
                        </a:lnTo>
                        <a:cubicBezTo>
                          <a:pt x="75812" y="157019"/>
                          <a:pt x="-883" y="103264"/>
                          <a:pt x="8" y="41908"/>
                        </a:cubicBezTo>
                        <a:lnTo>
                          <a:pt x="8" y="41908"/>
                        </a:lnTo>
                        <a:lnTo>
                          <a:pt x="8" y="0"/>
                        </a:lnTo>
                        <a:cubicBezTo>
                          <a:pt x="8" y="60876"/>
                          <a:pt x="76565" y="114015"/>
                          <a:pt x="182089" y="124355"/>
                        </a:cubicBezTo>
                        <a:lnTo>
                          <a:pt x="199962" y="40265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0CC97769-A7B3-FC63-D31A-B21C205D831A}"/>
                      </a:ext>
                    </a:extLst>
                  </p:cNvPr>
                  <p:cNvSpPr/>
                  <p:nvPr/>
                </p:nvSpPr>
                <p:spPr>
                  <a:xfrm>
                    <a:off x="-1590093" y="4794576"/>
                    <a:ext cx="208041" cy="167358"/>
                  </a:xfrm>
                  <a:custGeom>
                    <a:avLst/>
                    <a:gdLst>
                      <a:gd name="connsiteX0" fmla="*/ 208042 w 208041"/>
                      <a:gd name="connsiteY0" fmla="*/ 44990 h 167358"/>
                      <a:gd name="connsiteX1" fmla="*/ 182021 w 208041"/>
                      <a:gd name="connsiteY1" fmla="*/ 167359 h 167358"/>
                      <a:gd name="connsiteX2" fmla="*/ 8 w 208041"/>
                      <a:gd name="connsiteY2" fmla="*/ 41908 h 167358"/>
                      <a:gd name="connsiteX3" fmla="*/ 8 w 208041"/>
                      <a:gd name="connsiteY3" fmla="*/ 41908 h 167358"/>
                      <a:gd name="connsiteX4" fmla="*/ 8 w 208041"/>
                      <a:gd name="connsiteY4" fmla="*/ 0 h 167358"/>
                      <a:gd name="connsiteX5" fmla="*/ 182089 w 208041"/>
                      <a:gd name="connsiteY5" fmla="*/ 124355 h 167358"/>
                      <a:gd name="connsiteX6" fmla="*/ 199962 w 208041"/>
                      <a:gd name="connsiteY6" fmla="*/ 40265 h 16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041" h="167358">
                        <a:moveTo>
                          <a:pt x="208042" y="44990"/>
                        </a:moveTo>
                        <a:lnTo>
                          <a:pt x="182021" y="167359"/>
                        </a:lnTo>
                        <a:cubicBezTo>
                          <a:pt x="75812" y="157019"/>
                          <a:pt x="-883" y="103264"/>
                          <a:pt x="8" y="41908"/>
                        </a:cubicBezTo>
                        <a:lnTo>
                          <a:pt x="8" y="41908"/>
                        </a:lnTo>
                        <a:lnTo>
                          <a:pt x="8" y="0"/>
                        </a:lnTo>
                        <a:cubicBezTo>
                          <a:pt x="8" y="60876"/>
                          <a:pt x="76565" y="114015"/>
                          <a:pt x="182089" y="124355"/>
                        </a:cubicBezTo>
                        <a:lnTo>
                          <a:pt x="199962" y="4026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CD47DDBC-37BA-967F-95D8-A6B6D1EA888B}"/>
                      </a:ext>
                    </a:extLst>
                  </p:cNvPr>
                  <p:cNvSpPr/>
                  <p:nvPr/>
                </p:nvSpPr>
                <p:spPr>
                  <a:xfrm>
                    <a:off x="-1388145" y="4777867"/>
                    <a:ext cx="235356" cy="186104"/>
                  </a:xfrm>
                  <a:custGeom>
                    <a:avLst/>
                    <a:gdLst>
                      <a:gd name="connsiteX0" fmla="*/ 0 w 235356"/>
                      <a:gd name="connsiteY0" fmla="*/ 142501 h 186104"/>
                      <a:gd name="connsiteX1" fmla="*/ 0 w 235356"/>
                      <a:gd name="connsiteY1" fmla="*/ 185505 h 186104"/>
                      <a:gd name="connsiteX2" fmla="*/ 129011 w 235356"/>
                      <a:gd name="connsiteY2" fmla="*/ 168180 h 186104"/>
                      <a:gd name="connsiteX3" fmla="*/ 228509 w 235356"/>
                      <a:gd name="connsiteY3" fmla="*/ 90527 h 186104"/>
                      <a:gd name="connsiteX4" fmla="*/ 235357 w 235356"/>
                      <a:gd name="connsiteY4" fmla="*/ 60465 h 186104"/>
                      <a:gd name="connsiteX5" fmla="*/ 235357 w 235356"/>
                      <a:gd name="connsiteY5" fmla="*/ 16092 h 186104"/>
                      <a:gd name="connsiteX6" fmla="*/ 209062 w 235356"/>
                      <a:gd name="connsiteY6" fmla="*/ 0 h 186104"/>
                      <a:gd name="connsiteX7" fmla="*/ 176261 w 235356"/>
                      <a:gd name="connsiteY7" fmla="*/ 11367 h 186104"/>
                      <a:gd name="connsiteX8" fmla="*/ 26295 w 235356"/>
                      <a:gd name="connsiteY8" fmla="*/ 63136 h 18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5356" h="186104">
                        <a:moveTo>
                          <a:pt x="0" y="142501"/>
                        </a:moveTo>
                        <a:lnTo>
                          <a:pt x="0" y="185505"/>
                        </a:lnTo>
                        <a:cubicBezTo>
                          <a:pt x="43716" y="188107"/>
                          <a:pt x="87528" y="182225"/>
                          <a:pt x="129011" y="168180"/>
                        </a:cubicBezTo>
                        <a:cubicBezTo>
                          <a:pt x="179068" y="150787"/>
                          <a:pt x="214403" y="123191"/>
                          <a:pt x="228509" y="90527"/>
                        </a:cubicBezTo>
                        <a:cubicBezTo>
                          <a:pt x="232803" y="81070"/>
                          <a:pt x="235131" y="70847"/>
                          <a:pt x="235357" y="60465"/>
                        </a:cubicBezTo>
                        <a:cubicBezTo>
                          <a:pt x="235357" y="56425"/>
                          <a:pt x="235357" y="16092"/>
                          <a:pt x="235357" y="16092"/>
                        </a:cubicBezTo>
                        <a:cubicBezTo>
                          <a:pt x="235357" y="16092"/>
                          <a:pt x="223236" y="15133"/>
                          <a:pt x="209062" y="0"/>
                        </a:cubicBezTo>
                        <a:lnTo>
                          <a:pt x="176261" y="11367"/>
                        </a:lnTo>
                        <a:lnTo>
                          <a:pt x="26295" y="63136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946153C5-E57D-B8A9-911E-3645F57A9CE3}"/>
                      </a:ext>
                    </a:extLst>
                  </p:cNvPr>
                  <p:cNvSpPr/>
                  <p:nvPr/>
                </p:nvSpPr>
                <p:spPr>
                  <a:xfrm>
                    <a:off x="-1388145" y="4777867"/>
                    <a:ext cx="235356" cy="186104"/>
                  </a:xfrm>
                  <a:custGeom>
                    <a:avLst/>
                    <a:gdLst>
                      <a:gd name="connsiteX0" fmla="*/ 0 w 235356"/>
                      <a:gd name="connsiteY0" fmla="*/ 142501 h 186104"/>
                      <a:gd name="connsiteX1" fmla="*/ 0 w 235356"/>
                      <a:gd name="connsiteY1" fmla="*/ 185505 h 186104"/>
                      <a:gd name="connsiteX2" fmla="*/ 129011 w 235356"/>
                      <a:gd name="connsiteY2" fmla="*/ 168180 h 186104"/>
                      <a:gd name="connsiteX3" fmla="*/ 228509 w 235356"/>
                      <a:gd name="connsiteY3" fmla="*/ 90527 h 186104"/>
                      <a:gd name="connsiteX4" fmla="*/ 235357 w 235356"/>
                      <a:gd name="connsiteY4" fmla="*/ 60465 h 186104"/>
                      <a:gd name="connsiteX5" fmla="*/ 235357 w 235356"/>
                      <a:gd name="connsiteY5" fmla="*/ 16092 h 186104"/>
                      <a:gd name="connsiteX6" fmla="*/ 209062 w 235356"/>
                      <a:gd name="connsiteY6" fmla="*/ 0 h 186104"/>
                      <a:gd name="connsiteX7" fmla="*/ 176261 w 235356"/>
                      <a:gd name="connsiteY7" fmla="*/ 11367 h 186104"/>
                      <a:gd name="connsiteX8" fmla="*/ 26295 w 235356"/>
                      <a:gd name="connsiteY8" fmla="*/ 63136 h 18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5356" h="186104">
                        <a:moveTo>
                          <a:pt x="0" y="142501"/>
                        </a:moveTo>
                        <a:lnTo>
                          <a:pt x="0" y="185505"/>
                        </a:lnTo>
                        <a:cubicBezTo>
                          <a:pt x="43716" y="188107"/>
                          <a:pt x="87528" y="182225"/>
                          <a:pt x="129011" y="168180"/>
                        </a:cubicBezTo>
                        <a:cubicBezTo>
                          <a:pt x="179068" y="150787"/>
                          <a:pt x="214403" y="123191"/>
                          <a:pt x="228509" y="90527"/>
                        </a:cubicBezTo>
                        <a:cubicBezTo>
                          <a:pt x="232803" y="81070"/>
                          <a:pt x="235131" y="70847"/>
                          <a:pt x="235357" y="60465"/>
                        </a:cubicBezTo>
                        <a:cubicBezTo>
                          <a:pt x="235357" y="56425"/>
                          <a:pt x="235357" y="16092"/>
                          <a:pt x="235357" y="16092"/>
                        </a:cubicBezTo>
                        <a:cubicBezTo>
                          <a:pt x="235357" y="16092"/>
                          <a:pt x="223236" y="15133"/>
                          <a:pt x="209062" y="0"/>
                        </a:cubicBezTo>
                        <a:lnTo>
                          <a:pt x="176261" y="11367"/>
                        </a:lnTo>
                        <a:lnTo>
                          <a:pt x="26295" y="63136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F80219D7-904B-3383-7792-91BCA9D39759}"/>
                      </a:ext>
                    </a:extLst>
                  </p:cNvPr>
                  <p:cNvSpPr/>
                  <p:nvPr/>
                </p:nvSpPr>
                <p:spPr>
                  <a:xfrm>
                    <a:off x="-1518869" y="4701241"/>
                    <a:ext cx="130517" cy="118260"/>
                  </a:xfrm>
                  <a:custGeom>
                    <a:avLst/>
                    <a:gdLst>
                      <a:gd name="connsiteX0" fmla="*/ 0 w 130517"/>
                      <a:gd name="connsiteY0" fmla="*/ 42935 h 118260"/>
                      <a:gd name="connsiteX1" fmla="*/ 130518 w 130517"/>
                      <a:gd name="connsiteY1" fmla="*/ 118260 h 118260"/>
                      <a:gd name="connsiteX2" fmla="*/ 130518 w 130517"/>
                      <a:gd name="connsiteY2" fmla="*/ 75325 h 118260"/>
                      <a:gd name="connsiteX3" fmla="*/ 0 w 130517"/>
                      <a:gd name="connsiteY3" fmla="*/ 0 h 118260"/>
                      <a:gd name="connsiteX4" fmla="*/ 0 w 130517"/>
                      <a:gd name="connsiteY4" fmla="*/ 42935 h 118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517" h="118260">
                        <a:moveTo>
                          <a:pt x="0" y="42935"/>
                        </a:moveTo>
                        <a:lnTo>
                          <a:pt x="130518" y="118260"/>
                        </a:lnTo>
                        <a:lnTo>
                          <a:pt x="130518" y="75325"/>
                        </a:lnTo>
                        <a:lnTo>
                          <a:pt x="0" y="0"/>
                        </a:lnTo>
                        <a:lnTo>
                          <a:pt x="0" y="42935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80A20D12-54BB-2A64-61EA-4FB132CC3A0E}"/>
                      </a:ext>
                    </a:extLst>
                  </p:cNvPr>
                  <p:cNvSpPr/>
                  <p:nvPr/>
                </p:nvSpPr>
                <p:spPr>
                  <a:xfrm>
                    <a:off x="-1518869" y="4701241"/>
                    <a:ext cx="130517" cy="118260"/>
                  </a:xfrm>
                  <a:custGeom>
                    <a:avLst/>
                    <a:gdLst>
                      <a:gd name="connsiteX0" fmla="*/ 0 w 130517"/>
                      <a:gd name="connsiteY0" fmla="*/ 42935 h 118260"/>
                      <a:gd name="connsiteX1" fmla="*/ 130518 w 130517"/>
                      <a:gd name="connsiteY1" fmla="*/ 118260 h 118260"/>
                      <a:gd name="connsiteX2" fmla="*/ 130518 w 130517"/>
                      <a:gd name="connsiteY2" fmla="*/ 75325 h 118260"/>
                      <a:gd name="connsiteX3" fmla="*/ 0 w 130517"/>
                      <a:gd name="connsiteY3" fmla="*/ 0 h 118260"/>
                      <a:gd name="connsiteX4" fmla="*/ 0 w 130517"/>
                      <a:gd name="connsiteY4" fmla="*/ 42935 h 118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517" h="118260">
                        <a:moveTo>
                          <a:pt x="0" y="42935"/>
                        </a:moveTo>
                        <a:lnTo>
                          <a:pt x="130518" y="118260"/>
                        </a:lnTo>
                        <a:lnTo>
                          <a:pt x="130518" y="75325"/>
                        </a:lnTo>
                        <a:lnTo>
                          <a:pt x="0" y="0"/>
                        </a:lnTo>
                        <a:lnTo>
                          <a:pt x="0" y="4293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7FE42433-1960-43B3-5982-A76783FE8F5C}"/>
                      </a:ext>
                    </a:extLst>
                  </p:cNvPr>
                  <p:cNvSpPr/>
                  <p:nvPr/>
                </p:nvSpPr>
                <p:spPr>
                  <a:xfrm>
                    <a:off x="-1590161" y="4709458"/>
                    <a:ext cx="208109" cy="209540"/>
                  </a:xfrm>
                  <a:custGeom>
                    <a:avLst/>
                    <a:gdLst>
                      <a:gd name="connsiteX0" fmla="*/ 1650 w 208109"/>
                      <a:gd name="connsiteY0" fmla="*/ 69641 h 209540"/>
                      <a:gd name="connsiteX1" fmla="*/ 182088 w 208109"/>
                      <a:gd name="connsiteY1" fmla="*/ 209541 h 209540"/>
                      <a:gd name="connsiteX2" fmla="*/ 208110 w 208109"/>
                      <a:gd name="connsiteY2" fmla="*/ 87172 h 209540"/>
                      <a:gd name="connsiteX3" fmla="*/ 57117 w 208109"/>
                      <a:gd name="connsiteY3" fmla="*/ 0 h 209540"/>
                      <a:gd name="connsiteX4" fmla="*/ 1650 w 208109"/>
                      <a:gd name="connsiteY4" fmla="*/ 69641 h 20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8109" h="209540">
                        <a:moveTo>
                          <a:pt x="1650" y="69641"/>
                        </a:moveTo>
                        <a:cubicBezTo>
                          <a:pt x="-12661" y="136818"/>
                          <a:pt x="67663" y="198310"/>
                          <a:pt x="182088" y="209541"/>
                        </a:cubicBezTo>
                        <a:lnTo>
                          <a:pt x="208110" y="87172"/>
                        </a:lnTo>
                        <a:lnTo>
                          <a:pt x="57117" y="0"/>
                        </a:lnTo>
                        <a:cubicBezTo>
                          <a:pt x="25549" y="19721"/>
                          <a:pt x="7403" y="42593"/>
                          <a:pt x="1650" y="69641"/>
                        </a:cubicBez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CBD4A4BA-2375-07F1-1180-E201DE5575DB}"/>
                      </a:ext>
                    </a:extLst>
                  </p:cNvPr>
                  <p:cNvSpPr/>
                  <p:nvPr/>
                </p:nvSpPr>
                <p:spPr>
                  <a:xfrm>
                    <a:off x="-1590161" y="4709458"/>
                    <a:ext cx="208109" cy="209540"/>
                  </a:xfrm>
                  <a:custGeom>
                    <a:avLst/>
                    <a:gdLst>
                      <a:gd name="connsiteX0" fmla="*/ 1650 w 208109"/>
                      <a:gd name="connsiteY0" fmla="*/ 69641 h 209540"/>
                      <a:gd name="connsiteX1" fmla="*/ 182088 w 208109"/>
                      <a:gd name="connsiteY1" fmla="*/ 209541 h 209540"/>
                      <a:gd name="connsiteX2" fmla="*/ 208110 w 208109"/>
                      <a:gd name="connsiteY2" fmla="*/ 87172 h 209540"/>
                      <a:gd name="connsiteX3" fmla="*/ 57117 w 208109"/>
                      <a:gd name="connsiteY3" fmla="*/ 0 h 209540"/>
                      <a:gd name="connsiteX4" fmla="*/ 1650 w 208109"/>
                      <a:gd name="connsiteY4" fmla="*/ 69641 h 20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8109" h="209540">
                        <a:moveTo>
                          <a:pt x="1650" y="69641"/>
                        </a:moveTo>
                        <a:cubicBezTo>
                          <a:pt x="-12661" y="136818"/>
                          <a:pt x="67663" y="198310"/>
                          <a:pt x="182088" y="209541"/>
                        </a:cubicBezTo>
                        <a:lnTo>
                          <a:pt x="208110" y="87172"/>
                        </a:lnTo>
                        <a:lnTo>
                          <a:pt x="57117" y="0"/>
                        </a:lnTo>
                        <a:cubicBezTo>
                          <a:pt x="25549" y="19721"/>
                          <a:pt x="7403" y="42593"/>
                          <a:pt x="1650" y="6964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0850B267-C9F6-F84F-09BA-CCE04F001EE9}"/>
                      </a:ext>
                    </a:extLst>
                  </p:cNvPr>
                  <p:cNvSpPr/>
                  <p:nvPr/>
                </p:nvSpPr>
                <p:spPr>
                  <a:xfrm>
                    <a:off x="-1388145" y="4734521"/>
                    <a:ext cx="235113" cy="186410"/>
                  </a:xfrm>
                  <a:custGeom>
                    <a:avLst/>
                    <a:gdLst>
                      <a:gd name="connsiteX0" fmla="*/ 753 w 235113"/>
                      <a:gd name="connsiteY0" fmla="*/ 182287 h 186410"/>
                      <a:gd name="connsiteX1" fmla="*/ 0 w 235113"/>
                      <a:gd name="connsiteY1" fmla="*/ 185848 h 186410"/>
                      <a:gd name="connsiteX2" fmla="*/ 129011 w 235113"/>
                      <a:gd name="connsiteY2" fmla="*/ 168181 h 186410"/>
                      <a:gd name="connsiteX3" fmla="*/ 228509 w 235113"/>
                      <a:gd name="connsiteY3" fmla="*/ 90527 h 186410"/>
                      <a:gd name="connsiteX4" fmla="*/ 208788 w 235113"/>
                      <a:gd name="connsiteY4" fmla="*/ 0 h 186410"/>
                      <a:gd name="connsiteX5" fmla="*/ 175987 w 235113"/>
                      <a:gd name="connsiteY5" fmla="*/ 11367 h 186410"/>
                      <a:gd name="connsiteX6" fmla="*/ 26295 w 235113"/>
                      <a:gd name="connsiteY6" fmla="*/ 63479 h 18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5113" h="186410">
                        <a:moveTo>
                          <a:pt x="753" y="182287"/>
                        </a:moveTo>
                        <a:lnTo>
                          <a:pt x="0" y="185848"/>
                        </a:lnTo>
                        <a:cubicBezTo>
                          <a:pt x="43743" y="188375"/>
                          <a:pt x="87555" y="182369"/>
                          <a:pt x="129011" y="168181"/>
                        </a:cubicBezTo>
                        <a:cubicBezTo>
                          <a:pt x="179068" y="150787"/>
                          <a:pt x="214403" y="123259"/>
                          <a:pt x="228509" y="90527"/>
                        </a:cubicBezTo>
                        <a:cubicBezTo>
                          <a:pt x="241862" y="59712"/>
                          <a:pt x="234809" y="27802"/>
                          <a:pt x="208788" y="0"/>
                        </a:cubicBezTo>
                        <a:lnTo>
                          <a:pt x="175987" y="11367"/>
                        </a:lnTo>
                        <a:lnTo>
                          <a:pt x="26295" y="63479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4C6D1D9E-C9CD-FDA8-B60C-06247BC181E6}"/>
                      </a:ext>
                    </a:extLst>
                  </p:cNvPr>
                  <p:cNvSpPr/>
                  <p:nvPr/>
                </p:nvSpPr>
                <p:spPr>
                  <a:xfrm>
                    <a:off x="-1388145" y="4734521"/>
                    <a:ext cx="235113" cy="186410"/>
                  </a:xfrm>
                  <a:custGeom>
                    <a:avLst/>
                    <a:gdLst>
                      <a:gd name="connsiteX0" fmla="*/ 753 w 235113"/>
                      <a:gd name="connsiteY0" fmla="*/ 182287 h 186410"/>
                      <a:gd name="connsiteX1" fmla="*/ 0 w 235113"/>
                      <a:gd name="connsiteY1" fmla="*/ 185848 h 186410"/>
                      <a:gd name="connsiteX2" fmla="*/ 129011 w 235113"/>
                      <a:gd name="connsiteY2" fmla="*/ 168181 h 186410"/>
                      <a:gd name="connsiteX3" fmla="*/ 228509 w 235113"/>
                      <a:gd name="connsiteY3" fmla="*/ 90527 h 186410"/>
                      <a:gd name="connsiteX4" fmla="*/ 208788 w 235113"/>
                      <a:gd name="connsiteY4" fmla="*/ 0 h 186410"/>
                      <a:gd name="connsiteX5" fmla="*/ 175987 w 235113"/>
                      <a:gd name="connsiteY5" fmla="*/ 11367 h 186410"/>
                      <a:gd name="connsiteX6" fmla="*/ 26295 w 235113"/>
                      <a:gd name="connsiteY6" fmla="*/ 63479 h 18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5113" h="186410">
                        <a:moveTo>
                          <a:pt x="753" y="182287"/>
                        </a:moveTo>
                        <a:lnTo>
                          <a:pt x="0" y="185848"/>
                        </a:lnTo>
                        <a:cubicBezTo>
                          <a:pt x="43743" y="188375"/>
                          <a:pt x="87555" y="182369"/>
                          <a:pt x="129011" y="168181"/>
                        </a:cubicBezTo>
                        <a:cubicBezTo>
                          <a:pt x="179068" y="150787"/>
                          <a:pt x="214403" y="123259"/>
                          <a:pt x="228509" y="90527"/>
                        </a:cubicBezTo>
                        <a:cubicBezTo>
                          <a:pt x="241862" y="59712"/>
                          <a:pt x="234809" y="27802"/>
                          <a:pt x="208788" y="0"/>
                        </a:cubicBezTo>
                        <a:lnTo>
                          <a:pt x="175987" y="11367"/>
                        </a:lnTo>
                        <a:lnTo>
                          <a:pt x="26295" y="63479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E6706AE5-1381-1409-76E6-D1ED9C144F8A}"/>
                      </a:ext>
                    </a:extLst>
                  </p:cNvPr>
                  <p:cNvSpPr/>
                  <p:nvPr/>
                </p:nvSpPr>
                <p:spPr>
                  <a:xfrm>
                    <a:off x="-1518869" y="4672138"/>
                    <a:ext cx="130517" cy="104428"/>
                  </a:xfrm>
                  <a:custGeom>
                    <a:avLst/>
                    <a:gdLst>
                      <a:gd name="connsiteX0" fmla="*/ 0 w 130517"/>
                      <a:gd name="connsiteY0" fmla="*/ 29103 h 104428"/>
                      <a:gd name="connsiteX1" fmla="*/ 130518 w 130517"/>
                      <a:gd name="connsiteY1" fmla="*/ 104428 h 104428"/>
                      <a:gd name="connsiteX2" fmla="*/ 92102 w 130517"/>
                      <a:gd name="connsiteY2" fmla="*/ 0 h 104428"/>
                      <a:gd name="connsiteX3" fmla="*/ 0 w 130517"/>
                      <a:gd name="connsiteY3" fmla="*/ 29103 h 104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517" h="104428">
                        <a:moveTo>
                          <a:pt x="0" y="29103"/>
                        </a:moveTo>
                        <a:lnTo>
                          <a:pt x="130518" y="104428"/>
                        </a:lnTo>
                        <a:lnTo>
                          <a:pt x="92102" y="0"/>
                        </a:lnTo>
                        <a:cubicBezTo>
                          <a:pt x="59890" y="4033"/>
                          <a:pt x="28678" y="13894"/>
                          <a:pt x="0" y="29103"/>
                        </a:cubicBez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0D90E9D3-4369-991A-5D54-1B9F983F85FE}"/>
                      </a:ext>
                    </a:extLst>
                  </p:cNvPr>
                  <p:cNvSpPr/>
                  <p:nvPr/>
                </p:nvSpPr>
                <p:spPr>
                  <a:xfrm>
                    <a:off x="-1408072" y="4796630"/>
                    <a:ext cx="26021" cy="165304"/>
                  </a:xfrm>
                  <a:custGeom>
                    <a:avLst/>
                    <a:gdLst>
                      <a:gd name="connsiteX0" fmla="*/ 26021 w 26021"/>
                      <a:gd name="connsiteY0" fmla="*/ 42935 h 165304"/>
                      <a:gd name="connsiteX1" fmla="*/ 26021 w 26021"/>
                      <a:gd name="connsiteY1" fmla="*/ 0 h 165304"/>
                      <a:gd name="connsiteX2" fmla="*/ 0 w 26021"/>
                      <a:gd name="connsiteY2" fmla="*/ 122369 h 165304"/>
                      <a:gd name="connsiteX3" fmla="*/ 0 w 26021"/>
                      <a:gd name="connsiteY3" fmla="*/ 165305 h 165304"/>
                      <a:gd name="connsiteX4" fmla="*/ 26021 w 26021"/>
                      <a:gd name="connsiteY4" fmla="*/ 42935 h 165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21" h="165304">
                        <a:moveTo>
                          <a:pt x="26021" y="42935"/>
                        </a:moveTo>
                        <a:lnTo>
                          <a:pt x="26021" y="0"/>
                        </a:lnTo>
                        <a:lnTo>
                          <a:pt x="0" y="122369"/>
                        </a:lnTo>
                        <a:lnTo>
                          <a:pt x="0" y="165305"/>
                        </a:lnTo>
                        <a:lnTo>
                          <a:pt x="26021" y="42935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D3C46B74-C044-E9EF-9054-08D6D1ED0A19}"/>
                      </a:ext>
                    </a:extLst>
                  </p:cNvPr>
                  <p:cNvSpPr/>
                  <p:nvPr/>
                </p:nvSpPr>
                <p:spPr>
                  <a:xfrm>
                    <a:off x="-1408072" y="4796630"/>
                    <a:ext cx="26021" cy="165304"/>
                  </a:xfrm>
                  <a:custGeom>
                    <a:avLst/>
                    <a:gdLst>
                      <a:gd name="connsiteX0" fmla="*/ 26021 w 26021"/>
                      <a:gd name="connsiteY0" fmla="*/ 42935 h 165304"/>
                      <a:gd name="connsiteX1" fmla="*/ 26021 w 26021"/>
                      <a:gd name="connsiteY1" fmla="*/ 0 h 165304"/>
                      <a:gd name="connsiteX2" fmla="*/ 0 w 26021"/>
                      <a:gd name="connsiteY2" fmla="*/ 122369 h 165304"/>
                      <a:gd name="connsiteX3" fmla="*/ 0 w 26021"/>
                      <a:gd name="connsiteY3" fmla="*/ 165305 h 165304"/>
                      <a:gd name="connsiteX4" fmla="*/ 26021 w 26021"/>
                      <a:gd name="connsiteY4" fmla="*/ 42935 h 165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021" h="165304">
                        <a:moveTo>
                          <a:pt x="26021" y="42935"/>
                        </a:moveTo>
                        <a:lnTo>
                          <a:pt x="26021" y="0"/>
                        </a:lnTo>
                        <a:lnTo>
                          <a:pt x="0" y="122369"/>
                        </a:lnTo>
                        <a:lnTo>
                          <a:pt x="0" y="165305"/>
                        </a:lnTo>
                        <a:lnTo>
                          <a:pt x="26021" y="4293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5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3352AC18-D543-7D1E-C01B-F01128ABC7A7}"/>
                      </a:ext>
                    </a:extLst>
                  </p:cNvPr>
                  <p:cNvSpPr/>
                  <p:nvPr/>
                </p:nvSpPr>
                <p:spPr>
                  <a:xfrm>
                    <a:off x="-1244000" y="4605441"/>
                    <a:ext cx="56836" cy="32869"/>
                  </a:xfrm>
                  <a:custGeom>
                    <a:avLst/>
                    <a:gdLst>
                      <a:gd name="connsiteX0" fmla="*/ 28418 w 56836"/>
                      <a:gd name="connsiteY0" fmla="*/ 0 h 32869"/>
                      <a:gd name="connsiteX1" fmla="*/ 0 w 56836"/>
                      <a:gd name="connsiteY1" fmla="*/ 16435 h 32869"/>
                      <a:gd name="connsiteX2" fmla="*/ 28418 w 56836"/>
                      <a:gd name="connsiteY2" fmla="*/ 32869 h 32869"/>
                      <a:gd name="connsiteX3" fmla="*/ 56836 w 56836"/>
                      <a:gd name="connsiteY3" fmla="*/ 16435 h 32869"/>
                      <a:gd name="connsiteX4" fmla="*/ 28418 w 56836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836" h="32869">
                        <a:moveTo>
                          <a:pt x="28418" y="0"/>
                        </a:moveTo>
                        <a:lnTo>
                          <a:pt x="0" y="16435"/>
                        </a:lnTo>
                        <a:lnTo>
                          <a:pt x="28418" y="32869"/>
                        </a:lnTo>
                        <a:lnTo>
                          <a:pt x="56836" y="16435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53608328-0D9E-5FDB-C02F-A285A92771F4}"/>
                      </a:ext>
                    </a:extLst>
                  </p:cNvPr>
                  <p:cNvSpPr/>
                  <p:nvPr/>
                </p:nvSpPr>
                <p:spPr>
                  <a:xfrm>
                    <a:off x="-1244000" y="4605441"/>
                    <a:ext cx="56836" cy="32869"/>
                  </a:xfrm>
                  <a:custGeom>
                    <a:avLst/>
                    <a:gdLst>
                      <a:gd name="connsiteX0" fmla="*/ 28418 w 56836"/>
                      <a:gd name="connsiteY0" fmla="*/ 0 h 32869"/>
                      <a:gd name="connsiteX1" fmla="*/ 0 w 56836"/>
                      <a:gd name="connsiteY1" fmla="*/ 16435 h 32869"/>
                      <a:gd name="connsiteX2" fmla="*/ 28418 w 56836"/>
                      <a:gd name="connsiteY2" fmla="*/ 32869 h 32869"/>
                      <a:gd name="connsiteX3" fmla="*/ 56836 w 56836"/>
                      <a:gd name="connsiteY3" fmla="*/ 16435 h 32869"/>
                      <a:gd name="connsiteX4" fmla="*/ 28418 w 56836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836" h="32869">
                        <a:moveTo>
                          <a:pt x="28418" y="0"/>
                        </a:moveTo>
                        <a:lnTo>
                          <a:pt x="0" y="16435"/>
                        </a:lnTo>
                        <a:lnTo>
                          <a:pt x="28418" y="32869"/>
                        </a:lnTo>
                        <a:lnTo>
                          <a:pt x="56836" y="16435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3D31FEA8-7C6A-172D-0858-EFB398E0D219}"/>
                      </a:ext>
                    </a:extLst>
                  </p:cNvPr>
                  <p:cNvSpPr/>
                  <p:nvPr/>
                </p:nvSpPr>
                <p:spPr>
                  <a:xfrm>
                    <a:off x="-1215582" y="4621876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0 h 32869"/>
                      <a:gd name="connsiteX1" fmla="*/ 28418 w 28418"/>
                      <a:gd name="connsiteY1" fmla="*/ 16435 h 32869"/>
                      <a:gd name="connsiteX2" fmla="*/ 0 w 28418"/>
                      <a:gd name="connsiteY2" fmla="*/ 32869 h 32869"/>
                      <a:gd name="connsiteX3" fmla="*/ 0 w 28418"/>
                      <a:gd name="connsiteY3" fmla="*/ 16435 h 32869"/>
                      <a:gd name="connsiteX4" fmla="*/ 28418 w 28418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0"/>
                        </a:moveTo>
                        <a:lnTo>
                          <a:pt x="28418" y="16435"/>
                        </a:lnTo>
                        <a:lnTo>
                          <a:pt x="0" y="32869"/>
                        </a:lnTo>
                        <a:lnTo>
                          <a:pt x="0" y="16435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BAA84270-C827-4DD5-172F-D0C9EB6FD478}"/>
                      </a:ext>
                    </a:extLst>
                  </p:cNvPr>
                  <p:cNvSpPr/>
                  <p:nvPr/>
                </p:nvSpPr>
                <p:spPr>
                  <a:xfrm>
                    <a:off x="-1215582" y="4621876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0 h 32869"/>
                      <a:gd name="connsiteX1" fmla="*/ 28418 w 28418"/>
                      <a:gd name="connsiteY1" fmla="*/ 16435 h 32869"/>
                      <a:gd name="connsiteX2" fmla="*/ 0 w 28418"/>
                      <a:gd name="connsiteY2" fmla="*/ 32869 h 32869"/>
                      <a:gd name="connsiteX3" fmla="*/ 0 w 28418"/>
                      <a:gd name="connsiteY3" fmla="*/ 16435 h 32869"/>
                      <a:gd name="connsiteX4" fmla="*/ 28418 w 28418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0"/>
                        </a:moveTo>
                        <a:lnTo>
                          <a:pt x="28418" y="16435"/>
                        </a:lnTo>
                        <a:lnTo>
                          <a:pt x="0" y="32869"/>
                        </a:lnTo>
                        <a:lnTo>
                          <a:pt x="0" y="16435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9B3CAFC2-A682-E21A-67AA-D652E7290CC3}"/>
                      </a:ext>
                    </a:extLst>
                  </p:cNvPr>
                  <p:cNvSpPr/>
                  <p:nvPr/>
                </p:nvSpPr>
                <p:spPr>
                  <a:xfrm>
                    <a:off x="-1244000" y="4621876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16435 h 32869"/>
                      <a:gd name="connsiteX1" fmla="*/ 28418 w 28418"/>
                      <a:gd name="connsiteY1" fmla="*/ 32869 h 32869"/>
                      <a:gd name="connsiteX2" fmla="*/ 0 w 28418"/>
                      <a:gd name="connsiteY2" fmla="*/ 16435 h 32869"/>
                      <a:gd name="connsiteX3" fmla="*/ 0 w 28418"/>
                      <a:gd name="connsiteY3" fmla="*/ 0 h 32869"/>
                      <a:gd name="connsiteX4" fmla="*/ 28418 w 28418"/>
                      <a:gd name="connsiteY4" fmla="*/ 16435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16435"/>
                        </a:moveTo>
                        <a:lnTo>
                          <a:pt x="28418" y="32869"/>
                        </a:lnTo>
                        <a:lnTo>
                          <a:pt x="0" y="16435"/>
                        </a:lnTo>
                        <a:lnTo>
                          <a:pt x="0" y="0"/>
                        </a:lnTo>
                        <a:lnTo>
                          <a:pt x="28418" y="16435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67D66404-C928-7562-663A-B0B4879DD2B1}"/>
                      </a:ext>
                    </a:extLst>
                  </p:cNvPr>
                  <p:cNvSpPr/>
                  <p:nvPr/>
                </p:nvSpPr>
                <p:spPr>
                  <a:xfrm>
                    <a:off x="-1244000" y="4621876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16435 h 32869"/>
                      <a:gd name="connsiteX1" fmla="*/ 28418 w 28418"/>
                      <a:gd name="connsiteY1" fmla="*/ 32869 h 32869"/>
                      <a:gd name="connsiteX2" fmla="*/ 0 w 28418"/>
                      <a:gd name="connsiteY2" fmla="*/ 16435 h 32869"/>
                      <a:gd name="connsiteX3" fmla="*/ 0 w 28418"/>
                      <a:gd name="connsiteY3" fmla="*/ 0 h 32869"/>
                      <a:gd name="connsiteX4" fmla="*/ 28418 w 28418"/>
                      <a:gd name="connsiteY4" fmla="*/ 16435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16435"/>
                        </a:moveTo>
                        <a:lnTo>
                          <a:pt x="28418" y="32869"/>
                        </a:lnTo>
                        <a:lnTo>
                          <a:pt x="0" y="16435"/>
                        </a:lnTo>
                        <a:lnTo>
                          <a:pt x="0" y="0"/>
                        </a:lnTo>
                        <a:lnTo>
                          <a:pt x="28418" y="1643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5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2F2E710D-7ACA-2D17-5A74-769AB09CE169}"/>
                      </a:ext>
                    </a:extLst>
                  </p:cNvPr>
                  <p:cNvSpPr/>
                  <p:nvPr/>
                </p:nvSpPr>
                <p:spPr>
                  <a:xfrm>
                    <a:off x="-1177114" y="4529067"/>
                    <a:ext cx="136550" cy="78817"/>
                  </a:xfrm>
                  <a:custGeom>
                    <a:avLst/>
                    <a:gdLst>
                      <a:gd name="connsiteX0" fmla="*/ 4947 w 136550"/>
                      <a:gd name="connsiteY0" fmla="*/ 63637 h 78817"/>
                      <a:gd name="connsiteX1" fmla="*/ 110265 w 136550"/>
                      <a:gd name="connsiteY1" fmla="*/ 2829 h 78817"/>
                      <a:gd name="connsiteX2" fmla="*/ 132315 w 136550"/>
                      <a:gd name="connsiteY2" fmla="*/ 2418 h 78817"/>
                      <a:gd name="connsiteX3" fmla="*/ 131630 w 136550"/>
                      <a:gd name="connsiteY3" fmla="*/ 15155 h 78817"/>
                      <a:gd name="connsiteX4" fmla="*/ 26312 w 136550"/>
                      <a:gd name="connsiteY4" fmla="*/ 75963 h 78817"/>
                      <a:gd name="connsiteX5" fmla="*/ 4262 w 136550"/>
                      <a:gd name="connsiteY5" fmla="*/ 76374 h 78817"/>
                      <a:gd name="connsiteX6" fmla="*/ 4947 w 136550"/>
                      <a:gd name="connsiteY6" fmla="*/ 63637 h 78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550" h="78817">
                        <a:moveTo>
                          <a:pt x="4947" y="63637"/>
                        </a:moveTo>
                        <a:lnTo>
                          <a:pt x="110265" y="2829"/>
                        </a:lnTo>
                        <a:cubicBezTo>
                          <a:pt x="117134" y="-794"/>
                          <a:pt x="125317" y="-944"/>
                          <a:pt x="132315" y="2418"/>
                        </a:cubicBezTo>
                        <a:cubicBezTo>
                          <a:pt x="138204" y="5842"/>
                          <a:pt x="137930" y="11526"/>
                          <a:pt x="131630" y="15155"/>
                        </a:cubicBezTo>
                        <a:lnTo>
                          <a:pt x="26312" y="75963"/>
                        </a:lnTo>
                        <a:cubicBezTo>
                          <a:pt x="19450" y="79620"/>
                          <a:pt x="11254" y="79770"/>
                          <a:pt x="4262" y="76374"/>
                        </a:cubicBezTo>
                        <a:cubicBezTo>
                          <a:pt x="-1695" y="73018"/>
                          <a:pt x="-1353" y="67266"/>
                          <a:pt x="4947" y="63637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7BB0C3E8-6EC2-10DB-FE6D-DA44ACA33A7E}"/>
                      </a:ext>
                    </a:extLst>
                  </p:cNvPr>
                  <p:cNvSpPr/>
                  <p:nvPr/>
                </p:nvSpPr>
                <p:spPr>
                  <a:xfrm>
                    <a:off x="-1179974" y="4642487"/>
                    <a:ext cx="56904" cy="32800"/>
                  </a:xfrm>
                  <a:custGeom>
                    <a:avLst/>
                    <a:gdLst>
                      <a:gd name="connsiteX0" fmla="*/ 28418 w 56904"/>
                      <a:gd name="connsiteY0" fmla="*/ 0 h 32800"/>
                      <a:gd name="connsiteX1" fmla="*/ 0 w 56904"/>
                      <a:gd name="connsiteY1" fmla="*/ 16366 h 32800"/>
                      <a:gd name="connsiteX2" fmla="*/ 28418 w 56904"/>
                      <a:gd name="connsiteY2" fmla="*/ 32801 h 32800"/>
                      <a:gd name="connsiteX3" fmla="*/ 56905 w 56904"/>
                      <a:gd name="connsiteY3" fmla="*/ 16366 h 32800"/>
                      <a:gd name="connsiteX4" fmla="*/ 28418 w 56904"/>
                      <a:gd name="connsiteY4" fmla="*/ 0 h 32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904" h="32800">
                        <a:moveTo>
                          <a:pt x="28418" y="0"/>
                        </a:moveTo>
                        <a:lnTo>
                          <a:pt x="0" y="16366"/>
                        </a:lnTo>
                        <a:lnTo>
                          <a:pt x="28418" y="32801"/>
                        </a:lnTo>
                        <a:lnTo>
                          <a:pt x="56905" y="16366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B3BE44C2-6BCB-17A8-3553-84DBD0C9BAA7}"/>
                      </a:ext>
                    </a:extLst>
                  </p:cNvPr>
                  <p:cNvSpPr/>
                  <p:nvPr/>
                </p:nvSpPr>
                <p:spPr>
                  <a:xfrm>
                    <a:off x="-1179974" y="4642487"/>
                    <a:ext cx="56904" cy="32800"/>
                  </a:xfrm>
                  <a:custGeom>
                    <a:avLst/>
                    <a:gdLst>
                      <a:gd name="connsiteX0" fmla="*/ 28418 w 56904"/>
                      <a:gd name="connsiteY0" fmla="*/ 0 h 32800"/>
                      <a:gd name="connsiteX1" fmla="*/ 0 w 56904"/>
                      <a:gd name="connsiteY1" fmla="*/ 16366 h 32800"/>
                      <a:gd name="connsiteX2" fmla="*/ 28418 w 56904"/>
                      <a:gd name="connsiteY2" fmla="*/ 32801 h 32800"/>
                      <a:gd name="connsiteX3" fmla="*/ 56905 w 56904"/>
                      <a:gd name="connsiteY3" fmla="*/ 16366 h 32800"/>
                      <a:gd name="connsiteX4" fmla="*/ 28418 w 56904"/>
                      <a:gd name="connsiteY4" fmla="*/ 0 h 32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904" h="32800">
                        <a:moveTo>
                          <a:pt x="28418" y="0"/>
                        </a:moveTo>
                        <a:lnTo>
                          <a:pt x="0" y="16366"/>
                        </a:lnTo>
                        <a:lnTo>
                          <a:pt x="28418" y="32801"/>
                        </a:lnTo>
                        <a:lnTo>
                          <a:pt x="56905" y="16366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8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ACED960C-3C43-871D-64F8-8262ADD0EE90}"/>
                      </a:ext>
                    </a:extLst>
                  </p:cNvPr>
                  <p:cNvSpPr/>
                  <p:nvPr/>
                </p:nvSpPr>
                <p:spPr>
                  <a:xfrm>
                    <a:off x="-1151556" y="4658853"/>
                    <a:ext cx="28486" cy="32869"/>
                  </a:xfrm>
                  <a:custGeom>
                    <a:avLst/>
                    <a:gdLst>
                      <a:gd name="connsiteX0" fmla="*/ 28487 w 28486"/>
                      <a:gd name="connsiteY0" fmla="*/ 0 h 32869"/>
                      <a:gd name="connsiteX1" fmla="*/ 28487 w 28486"/>
                      <a:gd name="connsiteY1" fmla="*/ 16435 h 32869"/>
                      <a:gd name="connsiteX2" fmla="*/ 0 w 28486"/>
                      <a:gd name="connsiteY2" fmla="*/ 32869 h 32869"/>
                      <a:gd name="connsiteX3" fmla="*/ 0 w 28486"/>
                      <a:gd name="connsiteY3" fmla="*/ 16435 h 32869"/>
                      <a:gd name="connsiteX4" fmla="*/ 28487 w 28486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86" h="32869">
                        <a:moveTo>
                          <a:pt x="28487" y="0"/>
                        </a:moveTo>
                        <a:lnTo>
                          <a:pt x="28487" y="16435"/>
                        </a:lnTo>
                        <a:lnTo>
                          <a:pt x="0" y="32869"/>
                        </a:lnTo>
                        <a:lnTo>
                          <a:pt x="0" y="16435"/>
                        </a:lnTo>
                        <a:lnTo>
                          <a:pt x="28487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B33A44D9-42AE-EF22-D90F-529B08BD79B2}"/>
                      </a:ext>
                    </a:extLst>
                  </p:cNvPr>
                  <p:cNvSpPr/>
                  <p:nvPr/>
                </p:nvSpPr>
                <p:spPr>
                  <a:xfrm>
                    <a:off x="-1151556" y="4658853"/>
                    <a:ext cx="28486" cy="32869"/>
                  </a:xfrm>
                  <a:custGeom>
                    <a:avLst/>
                    <a:gdLst>
                      <a:gd name="connsiteX0" fmla="*/ 28487 w 28486"/>
                      <a:gd name="connsiteY0" fmla="*/ 0 h 32869"/>
                      <a:gd name="connsiteX1" fmla="*/ 28487 w 28486"/>
                      <a:gd name="connsiteY1" fmla="*/ 16435 h 32869"/>
                      <a:gd name="connsiteX2" fmla="*/ 0 w 28486"/>
                      <a:gd name="connsiteY2" fmla="*/ 32869 h 32869"/>
                      <a:gd name="connsiteX3" fmla="*/ 0 w 28486"/>
                      <a:gd name="connsiteY3" fmla="*/ 16435 h 32869"/>
                      <a:gd name="connsiteX4" fmla="*/ 28487 w 28486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86" h="32869">
                        <a:moveTo>
                          <a:pt x="28487" y="0"/>
                        </a:moveTo>
                        <a:lnTo>
                          <a:pt x="28487" y="16435"/>
                        </a:lnTo>
                        <a:lnTo>
                          <a:pt x="0" y="32869"/>
                        </a:lnTo>
                        <a:lnTo>
                          <a:pt x="0" y="16435"/>
                        </a:lnTo>
                        <a:lnTo>
                          <a:pt x="2848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8D086B08-F952-E04F-F374-EA8D9AB92FA2}"/>
                      </a:ext>
                    </a:extLst>
                  </p:cNvPr>
                  <p:cNvSpPr/>
                  <p:nvPr/>
                </p:nvSpPr>
                <p:spPr>
                  <a:xfrm>
                    <a:off x="-1179974" y="4658853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16435 h 32869"/>
                      <a:gd name="connsiteX1" fmla="*/ 28418 w 28418"/>
                      <a:gd name="connsiteY1" fmla="*/ 32869 h 32869"/>
                      <a:gd name="connsiteX2" fmla="*/ 0 w 28418"/>
                      <a:gd name="connsiteY2" fmla="*/ 16435 h 32869"/>
                      <a:gd name="connsiteX3" fmla="*/ 0 w 28418"/>
                      <a:gd name="connsiteY3" fmla="*/ 0 h 32869"/>
                      <a:gd name="connsiteX4" fmla="*/ 28418 w 28418"/>
                      <a:gd name="connsiteY4" fmla="*/ 16435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16435"/>
                        </a:moveTo>
                        <a:lnTo>
                          <a:pt x="28418" y="32869"/>
                        </a:lnTo>
                        <a:lnTo>
                          <a:pt x="0" y="16435"/>
                        </a:lnTo>
                        <a:lnTo>
                          <a:pt x="0" y="0"/>
                        </a:lnTo>
                        <a:lnTo>
                          <a:pt x="28418" y="16435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8C46F53D-7016-8D23-81D2-90639E6FE7AA}"/>
                      </a:ext>
                    </a:extLst>
                  </p:cNvPr>
                  <p:cNvSpPr/>
                  <p:nvPr/>
                </p:nvSpPr>
                <p:spPr>
                  <a:xfrm>
                    <a:off x="-1179974" y="4658853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16435 h 32869"/>
                      <a:gd name="connsiteX1" fmla="*/ 28418 w 28418"/>
                      <a:gd name="connsiteY1" fmla="*/ 32869 h 32869"/>
                      <a:gd name="connsiteX2" fmla="*/ 0 w 28418"/>
                      <a:gd name="connsiteY2" fmla="*/ 16435 h 32869"/>
                      <a:gd name="connsiteX3" fmla="*/ 0 w 28418"/>
                      <a:gd name="connsiteY3" fmla="*/ 0 h 32869"/>
                      <a:gd name="connsiteX4" fmla="*/ 28418 w 28418"/>
                      <a:gd name="connsiteY4" fmla="*/ 16435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16435"/>
                        </a:moveTo>
                        <a:lnTo>
                          <a:pt x="28418" y="32869"/>
                        </a:lnTo>
                        <a:lnTo>
                          <a:pt x="0" y="16435"/>
                        </a:lnTo>
                        <a:lnTo>
                          <a:pt x="0" y="0"/>
                        </a:lnTo>
                        <a:lnTo>
                          <a:pt x="28418" y="16435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B65FABB5-FA08-D93E-DA3B-F870E954D475}"/>
                      </a:ext>
                    </a:extLst>
                  </p:cNvPr>
                  <p:cNvSpPr/>
                  <p:nvPr/>
                </p:nvSpPr>
                <p:spPr>
                  <a:xfrm>
                    <a:off x="-1113061" y="4566045"/>
                    <a:ext cx="136560" cy="78850"/>
                  </a:xfrm>
                  <a:custGeom>
                    <a:avLst/>
                    <a:gdLst>
                      <a:gd name="connsiteX0" fmla="*/ 4920 w 136560"/>
                      <a:gd name="connsiteY0" fmla="*/ 63705 h 78850"/>
                      <a:gd name="connsiteX1" fmla="*/ 110239 w 136560"/>
                      <a:gd name="connsiteY1" fmla="*/ 2829 h 78850"/>
                      <a:gd name="connsiteX2" fmla="*/ 132357 w 136560"/>
                      <a:gd name="connsiteY2" fmla="*/ 2418 h 78850"/>
                      <a:gd name="connsiteX3" fmla="*/ 131603 w 136560"/>
                      <a:gd name="connsiteY3" fmla="*/ 15155 h 78850"/>
                      <a:gd name="connsiteX4" fmla="*/ 26285 w 136560"/>
                      <a:gd name="connsiteY4" fmla="*/ 76031 h 78850"/>
                      <a:gd name="connsiteX5" fmla="*/ 4236 w 136560"/>
                      <a:gd name="connsiteY5" fmla="*/ 76374 h 78850"/>
                      <a:gd name="connsiteX6" fmla="*/ 4920 w 136560"/>
                      <a:gd name="connsiteY6" fmla="*/ 63705 h 78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560" h="78850">
                        <a:moveTo>
                          <a:pt x="4920" y="63705"/>
                        </a:moveTo>
                        <a:lnTo>
                          <a:pt x="110239" y="2829"/>
                        </a:lnTo>
                        <a:cubicBezTo>
                          <a:pt x="117134" y="-794"/>
                          <a:pt x="125331" y="-944"/>
                          <a:pt x="132357" y="2418"/>
                        </a:cubicBezTo>
                        <a:cubicBezTo>
                          <a:pt x="138246" y="5842"/>
                          <a:pt x="137903" y="11526"/>
                          <a:pt x="131603" y="15155"/>
                        </a:cubicBezTo>
                        <a:lnTo>
                          <a:pt x="26285" y="76031"/>
                        </a:lnTo>
                        <a:cubicBezTo>
                          <a:pt x="19410" y="79667"/>
                          <a:pt x="11220" y="79791"/>
                          <a:pt x="4236" y="76374"/>
                        </a:cubicBezTo>
                        <a:cubicBezTo>
                          <a:pt x="-1654" y="73018"/>
                          <a:pt x="-1380" y="67266"/>
                          <a:pt x="4920" y="6370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1DB73CFA-D497-B9B3-9A98-5FB30DB45F01}"/>
                      </a:ext>
                    </a:extLst>
                  </p:cNvPr>
                  <p:cNvSpPr/>
                  <p:nvPr/>
                </p:nvSpPr>
                <p:spPr>
                  <a:xfrm>
                    <a:off x="-1115879" y="4679397"/>
                    <a:ext cx="56836" cy="32869"/>
                  </a:xfrm>
                  <a:custGeom>
                    <a:avLst/>
                    <a:gdLst>
                      <a:gd name="connsiteX0" fmla="*/ 28418 w 56836"/>
                      <a:gd name="connsiteY0" fmla="*/ 0 h 32869"/>
                      <a:gd name="connsiteX1" fmla="*/ 0 w 56836"/>
                      <a:gd name="connsiteY1" fmla="*/ 16435 h 32869"/>
                      <a:gd name="connsiteX2" fmla="*/ 28418 w 56836"/>
                      <a:gd name="connsiteY2" fmla="*/ 32869 h 32869"/>
                      <a:gd name="connsiteX3" fmla="*/ 56836 w 56836"/>
                      <a:gd name="connsiteY3" fmla="*/ 16435 h 32869"/>
                      <a:gd name="connsiteX4" fmla="*/ 28418 w 56836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836" h="32869">
                        <a:moveTo>
                          <a:pt x="28418" y="0"/>
                        </a:moveTo>
                        <a:lnTo>
                          <a:pt x="0" y="16435"/>
                        </a:lnTo>
                        <a:lnTo>
                          <a:pt x="28418" y="32869"/>
                        </a:lnTo>
                        <a:lnTo>
                          <a:pt x="56836" y="16435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245B7F61-1255-7C69-9784-25EAEE101A69}"/>
                      </a:ext>
                    </a:extLst>
                  </p:cNvPr>
                  <p:cNvSpPr/>
                  <p:nvPr/>
                </p:nvSpPr>
                <p:spPr>
                  <a:xfrm>
                    <a:off x="-1115879" y="4679397"/>
                    <a:ext cx="56836" cy="32869"/>
                  </a:xfrm>
                  <a:custGeom>
                    <a:avLst/>
                    <a:gdLst>
                      <a:gd name="connsiteX0" fmla="*/ 28418 w 56836"/>
                      <a:gd name="connsiteY0" fmla="*/ 0 h 32869"/>
                      <a:gd name="connsiteX1" fmla="*/ 0 w 56836"/>
                      <a:gd name="connsiteY1" fmla="*/ 16435 h 32869"/>
                      <a:gd name="connsiteX2" fmla="*/ 28418 w 56836"/>
                      <a:gd name="connsiteY2" fmla="*/ 32869 h 32869"/>
                      <a:gd name="connsiteX3" fmla="*/ 56836 w 56836"/>
                      <a:gd name="connsiteY3" fmla="*/ 16435 h 32869"/>
                      <a:gd name="connsiteX4" fmla="*/ 28418 w 56836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836" h="32869">
                        <a:moveTo>
                          <a:pt x="28418" y="0"/>
                        </a:moveTo>
                        <a:lnTo>
                          <a:pt x="0" y="16435"/>
                        </a:lnTo>
                        <a:lnTo>
                          <a:pt x="28418" y="32869"/>
                        </a:lnTo>
                        <a:lnTo>
                          <a:pt x="56836" y="16435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4C3072FA-53F1-DBDC-5EC9-BFBDB9649DE0}"/>
                      </a:ext>
                    </a:extLst>
                  </p:cNvPr>
                  <p:cNvSpPr/>
                  <p:nvPr/>
                </p:nvSpPr>
                <p:spPr>
                  <a:xfrm>
                    <a:off x="-1087461" y="4695831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0 h 32869"/>
                      <a:gd name="connsiteX1" fmla="*/ 28418 w 28418"/>
                      <a:gd name="connsiteY1" fmla="*/ 16435 h 32869"/>
                      <a:gd name="connsiteX2" fmla="*/ 0 w 28418"/>
                      <a:gd name="connsiteY2" fmla="*/ 32869 h 32869"/>
                      <a:gd name="connsiteX3" fmla="*/ 0 w 28418"/>
                      <a:gd name="connsiteY3" fmla="*/ 16435 h 32869"/>
                      <a:gd name="connsiteX4" fmla="*/ 28418 w 28418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0"/>
                        </a:moveTo>
                        <a:lnTo>
                          <a:pt x="28418" y="16435"/>
                        </a:lnTo>
                        <a:lnTo>
                          <a:pt x="0" y="32869"/>
                        </a:lnTo>
                        <a:lnTo>
                          <a:pt x="0" y="16435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7B8A7A38-E691-C6FE-8C5F-E1F8FEBAB24F}"/>
                      </a:ext>
                    </a:extLst>
                  </p:cNvPr>
                  <p:cNvSpPr/>
                  <p:nvPr/>
                </p:nvSpPr>
                <p:spPr>
                  <a:xfrm>
                    <a:off x="-1115879" y="4695831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16435 h 32869"/>
                      <a:gd name="connsiteX1" fmla="*/ 28418 w 28418"/>
                      <a:gd name="connsiteY1" fmla="*/ 32869 h 32869"/>
                      <a:gd name="connsiteX2" fmla="*/ 0 w 28418"/>
                      <a:gd name="connsiteY2" fmla="*/ 16435 h 32869"/>
                      <a:gd name="connsiteX3" fmla="*/ 0 w 28418"/>
                      <a:gd name="connsiteY3" fmla="*/ 0 h 32869"/>
                      <a:gd name="connsiteX4" fmla="*/ 28418 w 28418"/>
                      <a:gd name="connsiteY4" fmla="*/ 16435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16435"/>
                        </a:moveTo>
                        <a:lnTo>
                          <a:pt x="28418" y="32869"/>
                        </a:lnTo>
                        <a:lnTo>
                          <a:pt x="0" y="16435"/>
                        </a:lnTo>
                        <a:lnTo>
                          <a:pt x="0" y="0"/>
                        </a:lnTo>
                        <a:lnTo>
                          <a:pt x="28418" y="16435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BAB271C6-B3F2-8350-5A46-610AABBE48FD}"/>
                      </a:ext>
                    </a:extLst>
                  </p:cNvPr>
                  <p:cNvSpPr/>
                  <p:nvPr/>
                </p:nvSpPr>
                <p:spPr>
                  <a:xfrm>
                    <a:off x="-1115879" y="4695831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16435 h 32869"/>
                      <a:gd name="connsiteX1" fmla="*/ 28418 w 28418"/>
                      <a:gd name="connsiteY1" fmla="*/ 32869 h 32869"/>
                      <a:gd name="connsiteX2" fmla="*/ 0 w 28418"/>
                      <a:gd name="connsiteY2" fmla="*/ 16435 h 32869"/>
                      <a:gd name="connsiteX3" fmla="*/ 0 w 28418"/>
                      <a:gd name="connsiteY3" fmla="*/ 0 h 32869"/>
                      <a:gd name="connsiteX4" fmla="*/ 28418 w 28418"/>
                      <a:gd name="connsiteY4" fmla="*/ 16435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16435"/>
                        </a:moveTo>
                        <a:lnTo>
                          <a:pt x="28418" y="32869"/>
                        </a:lnTo>
                        <a:lnTo>
                          <a:pt x="0" y="16435"/>
                        </a:lnTo>
                        <a:lnTo>
                          <a:pt x="0" y="0"/>
                        </a:lnTo>
                        <a:lnTo>
                          <a:pt x="28418" y="1643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723634FC-8A8A-D557-2557-30FD4E942A46}"/>
                      </a:ext>
                    </a:extLst>
                  </p:cNvPr>
                  <p:cNvSpPr/>
                  <p:nvPr/>
                </p:nvSpPr>
                <p:spPr>
                  <a:xfrm>
                    <a:off x="-1049003" y="4603023"/>
                    <a:ext cx="136535" cy="78781"/>
                  </a:xfrm>
                  <a:custGeom>
                    <a:avLst/>
                    <a:gdLst>
                      <a:gd name="connsiteX0" fmla="*/ 4957 w 136535"/>
                      <a:gd name="connsiteY0" fmla="*/ 63705 h 78781"/>
                      <a:gd name="connsiteX1" fmla="*/ 110275 w 136535"/>
                      <a:gd name="connsiteY1" fmla="*/ 2829 h 78781"/>
                      <a:gd name="connsiteX2" fmla="*/ 132325 w 136535"/>
                      <a:gd name="connsiteY2" fmla="*/ 2418 h 78781"/>
                      <a:gd name="connsiteX3" fmla="*/ 131640 w 136535"/>
                      <a:gd name="connsiteY3" fmla="*/ 15155 h 78781"/>
                      <a:gd name="connsiteX4" fmla="*/ 26253 w 136535"/>
                      <a:gd name="connsiteY4" fmla="*/ 75963 h 78781"/>
                      <a:gd name="connsiteX5" fmla="*/ 4203 w 136535"/>
                      <a:gd name="connsiteY5" fmla="*/ 76305 h 78781"/>
                      <a:gd name="connsiteX6" fmla="*/ 4957 w 136535"/>
                      <a:gd name="connsiteY6" fmla="*/ 63705 h 78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535" h="78781">
                        <a:moveTo>
                          <a:pt x="4957" y="63705"/>
                        </a:moveTo>
                        <a:lnTo>
                          <a:pt x="110275" y="2829"/>
                        </a:lnTo>
                        <a:cubicBezTo>
                          <a:pt x="117143" y="-794"/>
                          <a:pt x="125326" y="-944"/>
                          <a:pt x="132325" y="2418"/>
                        </a:cubicBezTo>
                        <a:cubicBezTo>
                          <a:pt x="138214" y="5842"/>
                          <a:pt x="137871" y="11526"/>
                          <a:pt x="131640" y="15155"/>
                        </a:cubicBezTo>
                        <a:lnTo>
                          <a:pt x="26253" y="75963"/>
                        </a:lnTo>
                        <a:cubicBezTo>
                          <a:pt x="19378" y="79599"/>
                          <a:pt x="11188" y="79722"/>
                          <a:pt x="4203" y="76305"/>
                        </a:cubicBezTo>
                        <a:cubicBezTo>
                          <a:pt x="-1686" y="73018"/>
                          <a:pt x="-1343" y="67335"/>
                          <a:pt x="4957" y="6370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34B5596B-35AE-E664-54A9-86A5D9F5F326}"/>
                      </a:ext>
                    </a:extLst>
                  </p:cNvPr>
                  <p:cNvSpPr/>
                  <p:nvPr/>
                </p:nvSpPr>
                <p:spPr>
                  <a:xfrm>
                    <a:off x="-1051853" y="4716374"/>
                    <a:ext cx="56836" cy="32869"/>
                  </a:xfrm>
                  <a:custGeom>
                    <a:avLst/>
                    <a:gdLst>
                      <a:gd name="connsiteX0" fmla="*/ 28418 w 56836"/>
                      <a:gd name="connsiteY0" fmla="*/ 0 h 32869"/>
                      <a:gd name="connsiteX1" fmla="*/ 0 w 56836"/>
                      <a:gd name="connsiteY1" fmla="*/ 16435 h 32869"/>
                      <a:gd name="connsiteX2" fmla="*/ 28418 w 56836"/>
                      <a:gd name="connsiteY2" fmla="*/ 32869 h 32869"/>
                      <a:gd name="connsiteX3" fmla="*/ 56836 w 56836"/>
                      <a:gd name="connsiteY3" fmla="*/ 16435 h 32869"/>
                      <a:gd name="connsiteX4" fmla="*/ 28418 w 56836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836" h="32869">
                        <a:moveTo>
                          <a:pt x="28418" y="0"/>
                        </a:moveTo>
                        <a:lnTo>
                          <a:pt x="0" y="16435"/>
                        </a:lnTo>
                        <a:lnTo>
                          <a:pt x="28418" y="32869"/>
                        </a:lnTo>
                        <a:lnTo>
                          <a:pt x="56836" y="16435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518A74E3-D37D-50BB-5093-17EC1566C036}"/>
                      </a:ext>
                    </a:extLst>
                  </p:cNvPr>
                  <p:cNvSpPr/>
                  <p:nvPr/>
                </p:nvSpPr>
                <p:spPr>
                  <a:xfrm>
                    <a:off x="-1023435" y="4732809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0 h 32869"/>
                      <a:gd name="connsiteX1" fmla="*/ 28418 w 28418"/>
                      <a:gd name="connsiteY1" fmla="*/ 16435 h 32869"/>
                      <a:gd name="connsiteX2" fmla="*/ 0 w 28418"/>
                      <a:gd name="connsiteY2" fmla="*/ 32869 h 32869"/>
                      <a:gd name="connsiteX3" fmla="*/ 0 w 28418"/>
                      <a:gd name="connsiteY3" fmla="*/ 16435 h 32869"/>
                      <a:gd name="connsiteX4" fmla="*/ 28418 w 28418"/>
                      <a:gd name="connsiteY4" fmla="*/ 0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0"/>
                        </a:moveTo>
                        <a:lnTo>
                          <a:pt x="28418" y="16435"/>
                        </a:lnTo>
                        <a:lnTo>
                          <a:pt x="0" y="32869"/>
                        </a:lnTo>
                        <a:lnTo>
                          <a:pt x="0" y="16435"/>
                        </a:lnTo>
                        <a:lnTo>
                          <a:pt x="28418" y="0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CEFAFC3E-5466-2315-AB4A-6E370B0677F7}"/>
                      </a:ext>
                    </a:extLst>
                  </p:cNvPr>
                  <p:cNvSpPr/>
                  <p:nvPr/>
                </p:nvSpPr>
                <p:spPr>
                  <a:xfrm>
                    <a:off x="-1051853" y="4732809"/>
                    <a:ext cx="28418" cy="32869"/>
                  </a:xfrm>
                  <a:custGeom>
                    <a:avLst/>
                    <a:gdLst>
                      <a:gd name="connsiteX0" fmla="*/ 28418 w 28418"/>
                      <a:gd name="connsiteY0" fmla="*/ 16435 h 32869"/>
                      <a:gd name="connsiteX1" fmla="*/ 28418 w 28418"/>
                      <a:gd name="connsiteY1" fmla="*/ 32869 h 32869"/>
                      <a:gd name="connsiteX2" fmla="*/ 0 w 28418"/>
                      <a:gd name="connsiteY2" fmla="*/ 16435 h 32869"/>
                      <a:gd name="connsiteX3" fmla="*/ 0 w 28418"/>
                      <a:gd name="connsiteY3" fmla="*/ 0 h 32869"/>
                      <a:gd name="connsiteX4" fmla="*/ 28418 w 28418"/>
                      <a:gd name="connsiteY4" fmla="*/ 16435 h 32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18" h="32869">
                        <a:moveTo>
                          <a:pt x="28418" y="16435"/>
                        </a:moveTo>
                        <a:lnTo>
                          <a:pt x="28418" y="32869"/>
                        </a:lnTo>
                        <a:lnTo>
                          <a:pt x="0" y="16435"/>
                        </a:lnTo>
                        <a:lnTo>
                          <a:pt x="0" y="0"/>
                        </a:lnTo>
                        <a:lnTo>
                          <a:pt x="28418" y="16435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16D33F07-21CE-4D68-65C0-BDDEDAAB125E}"/>
                      </a:ext>
                    </a:extLst>
                  </p:cNvPr>
                  <p:cNvSpPr/>
                  <p:nvPr/>
                </p:nvSpPr>
                <p:spPr>
                  <a:xfrm>
                    <a:off x="-984940" y="4640011"/>
                    <a:ext cx="136523" cy="78850"/>
                  </a:xfrm>
                  <a:custGeom>
                    <a:avLst/>
                    <a:gdLst>
                      <a:gd name="connsiteX0" fmla="*/ 4920 w 136523"/>
                      <a:gd name="connsiteY0" fmla="*/ 63695 h 78850"/>
                      <a:gd name="connsiteX1" fmla="*/ 110239 w 136523"/>
                      <a:gd name="connsiteY1" fmla="*/ 2819 h 78850"/>
                      <a:gd name="connsiteX2" fmla="*/ 132288 w 136523"/>
                      <a:gd name="connsiteY2" fmla="*/ 2477 h 78850"/>
                      <a:gd name="connsiteX3" fmla="*/ 131604 w 136523"/>
                      <a:gd name="connsiteY3" fmla="*/ 15145 h 78850"/>
                      <a:gd name="connsiteX4" fmla="*/ 26285 w 136523"/>
                      <a:gd name="connsiteY4" fmla="*/ 76021 h 78850"/>
                      <a:gd name="connsiteX5" fmla="*/ 4236 w 136523"/>
                      <a:gd name="connsiteY5" fmla="*/ 76432 h 78850"/>
                      <a:gd name="connsiteX6" fmla="*/ 4920 w 136523"/>
                      <a:gd name="connsiteY6" fmla="*/ 63695 h 78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523" h="78850">
                        <a:moveTo>
                          <a:pt x="4920" y="63695"/>
                        </a:moveTo>
                        <a:lnTo>
                          <a:pt x="110239" y="2819"/>
                        </a:lnTo>
                        <a:cubicBezTo>
                          <a:pt x="117114" y="-817"/>
                          <a:pt x="125304" y="-940"/>
                          <a:pt x="132288" y="2477"/>
                        </a:cubicBezTo>
                        <a:cubicBezTo>
                          <a:pt x="138177" y="5832"/>
                          <a:pt x="137903" y="11516"/>
                          <a:pt x="131604" y="15145"/>
                        </a:cubicBezTo>
                        <a:lnTo>
                          <a:pt x="26285" y="76021"/>
                        </a:lnTo>
                        <a:cubicBezTo>
                          <a:pt x="19417" y="79644"/>
                          <a:pt x="11234" y="79794"/>
                          <a:pt x="4236" y="76432"/>
                        </a:cubicBezTo>
                        <a:cubicBezTo>
                          <a:pt x="-1654" y="73214"/>
                          <a:pt x="-1380" y="67325"/>
                          <a:pt x="4920" y="6369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D463AB1-3A4C-5F35-EB8B-BBAB3A38E2F4}"/>
                  </a:ext>
                </a:extLst>
              </p:cNvPr>
              <p:cNvGrpSpPr/>
              <p:nvPr/>
            </p:nvGrpSpPr>
            <p:grpSpPr>
              <a:xfrm>
                <a:off x="-3227911" y="2520081"/>
                <a:ext cx="2376999" cy="2446851"/>
                <a:chOff x="-3227911" y="2520081"/>
                <a:chExt cx="2376999" cy="2446851"/>
              </a:xfrm>
            </p:grpSpPr>
            <p:grpSp>
              <p:nvGrpSpPr>
                <p:cNvPr id="17" name="Graphic 293">
                  <a:extLst>
                    <a:ext uri="{FF2B5EF4-FFF2-40B4-BE49-F238E27FC236}">
                      <a16:creationId xmlns:a16="http://schemas.microsoft.com/office/drawing/2014/main" id="{802FFA6A-3BB6-0F1D-87BC-643238E4043E}"/>
                    </a:ext>
                  </a:extLst>
                </p:cNvPr>
                <p:cNvGrpSpPr/>
                <p:nvPr/>
              </p:nvGrpSpPr>
              <p:grpSpPr>
                <a:xfrm>
                  <a:off x="-3227911" y="2666616"/>
                  <a:ext cx="834383" cy="2121222"/>
                  <a:chOff x="-3518258" y="2666616"/>
                  <a:chExt cx="834383" cy="2121222"/>
                </a:xfrm>
              </p:grpSpPr>
              <p:grpSp>
                <p:nvGrpSpPr>
                  <p:cNvPr id="66" name="Graphic 293">
                    <a:extLst>
                      <a:ext uri="{FF2B5EF4-FFF2-40B4-BE49-F238E27FC236}">
                        <a16:creationId xmlns:a16="http://schemas.microsoft.com/office/drawing/2014/main" id="{1EB10C96-3900-474B-87B7-11E38C6D5EED}"/>
                      </a:ext>
                    </a:extLst>
                  </p:cNvPr>
                  <p:cNvGrpSpPr/>
                  <p:nvPr/>
                </p:nvGrpSpPr>
                <p:grpSpPr>
                  <a:xfrm>
                    <a:off x="-3463564" y="3425986"/>
                    <a:ext cx="569592" cy="1361852"/>
                    <a:chOff x="-3463564" y="3425986"/>
                    <a:chExt cx="569592" cy="1361852"/>
                  </a:xfrm>
                </p:grpSpPr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62EC7A98-C888-EA03-F3ED-1978E9DC0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183349" y="4132194"/>
                      <a:ext cx="229878" cy="472418"/>
                    </a:xfrm>
                    <a:custGeom>
                      <a:avLst/>
                      <a:gdLst>
                        <a:gd name="connsiteX0" fmla="*/ 117713 w 229878"/>
                        <a:gd name="connsiteY0" fmla="*/ 327664 h 472418"/>
                        <a:gd name="connsiteX1" fmla="*/ 139762 w 229878"/>
                        <a:gd name="connsiteY1" fmla="*/ 0 h 472418"/>
                        <a:gd name="connsiteX2" fmla="*/ 0 w 229878"/>
                        <a:gd name="connsiteY2" fmla="*/ 66560 h 472418"/>
                        <a:gd name="connsiteX3" fmla="*/ 24857 w 229878"/>
                        <a:gd name="connsiteY3" fmla="*/ 331568 h 472418"/>
                        <a:gd name="connsiteX4" fmla="*/ 24857 w 229878"/>
                        <a:gd name="connsiteY4" fmla="*/ 331568 h 472418"/>
                        <a:gd name="connsiteX5" fmla="*/ 23830 w 229878"/>
                        <a:gd name="connsiteY5" fmla="*/ 338415 h 472418"/>
                        <a:gd name="connsiteX6" fmla="*/ 86076 w 229878"/>
                        <a:gd name="connsiteY6" fmla="*/ 410248 h 472418"/>
                        <a:gd name="connsiteX7" fmla="*/ 161401 w 229878"/>
                        <a:gd name="connsiteY7" fmla="*/ 462633 h 472418"/>
                        <a:gd name="connsiteX8" fmla="*/ 229879 w 229878"/>
                        <a:gd name="connsiteY8" fmla="*/ 464345 h 472418"/>
                        <a:gd name="connsiteX9" fmla="*/ 130792 w 229878"/>
                        <a:gd name="connsiteY9" fmla="*/ 376831 h 472418"/>
                        <a:gd name="connsiteX10" fmla="*/ 117713 w 229878"/>
                        <a:gd name="connsiteY10" fmla="*/ 327664 h 472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29878" h="472418">
                          <a:moveTo>
                            <a:pt x="117713" y="327664"/>
                          </a:moveTo>
                          <a:cubicBezTo>
                            <a:pt x="117028" y="280757"/>
                            <a:pt x="139762" y="0"/>
                            <a:pt x="139762" y="0"/>
                          </a:cubicBezTo>
                          <a:lnTo>
                            <a:pt x="0" y="66560"/>
                          </a:lnTo>
                          <a:cubicBezTo>
                            <a:pt x="13695" y="236658"/>
                            <a:pt x="25268" y="317804"/>
                            <a:pt x="24857" y="331568"/>
                          </a:cubicBezTo>
                          <a:lnTo>
                            <a:pt x="24857" y="331568"/>
                          </a:lnTo>
                          <a:cubicBezTo>
                            <a:pt x="24166" y="333786"/>
                            <a:pt x="23816" y="336094"/>
                            <a:pt x="23830" y="338415"/>
                          </a:cubicBezTo>
                          <a:cubicBezTo>
                            <a:pt x="22392" y="369367"/>
                            <a:pt x="58069" y="388062"/>
                            <a:pt x="86076" y="410248"/>
                          </a:cubicBezTo>
                          <a:cubicBezTo>
                            <a:pt x="109673" y="429792"/>
                            <a:pt x="134866" y="447315"/>
                            <a:pt x="161401" y="462633"/>
                          </a:cubicBezTo>
                          <a:cubicBezTo>
                            <a:pt x="181944" y="473658"/>
                            <a:pt x="224127" y="476877"/>
                            <a:pt x="229879" y="464345"/>
                          </a:cubicBezTo>
                          <a:cubicBezTo>
                            <a:pt x="196188" y="436954"/>
                            <a:pt x="157156" y="407304"/>
                            <a:pt x="130792" y="376831"/>
                          </a:cubicBezTo>
                          <a:cubicBezTo>
                            <a:pt x="118397" y="361903"/>
                            <a:pt x="118260" y="360260"/>
                            <a:pt x="117713" y="327664"/>
                          </a:cubicBezTo>
                          <a:close/>
                        </a:path>
                      </a:pathLst>
                    </a:custGeom>
                    <a:solidFill>
                      <a:srgbClr val="9E6767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7FF0A277-EFC2-DB17-5361-B774F0E56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180634" y="4546961"/>
                      <a:ext cx="286662" cy="128972"/>
                    </a:xfrm>
                    <a:custGeom>
                      <a:avLst/>
                      <a:gdLst>
                        <a:gd name="connsiteX0" fmla="*/ 285301 w 286662"/>
                        <a:gd name="connsiteY0" fmla="*/ 85939 h 128972"/>
                        <a:gd name="connsiteX1" fmla="*/ 278453 w 286662"/>
                        <a:gd name="connsiteY1" fmla="*/ 112440 h 128972"/>
                        <a:gd name="connsiteX2" fmla="*/ 189844 w 286662"/>
                        <a:gd name="connsiteY2" fmla="*/ 126683 h 128972"/>
                        <a:gd name="connsiteX3" fmla="*/ 106849 w 286662"/>
                        <a:gd name="connsiteY3" fmla="*/ 90116 h 128972"/>
                        <a:gd name="connsiteX4" fmla="*/ 47137 w 286662"/>
                        <a:gd name="connsiteY4" fmla="*/ 49030 h 128972"/>
                        <a:gd name="connsiteX5" fmla="*/ 3928 w 286662"/>
                        <a:gd name="connsiteY5" fmla="*/ 29582 h 128972"/>
                        <a:gd name="connsiteX6" fmla="*/ 367 w 286662"/>
                        <a:gd name="connsiteY6" fmla="*/ 0 h 128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662" h="128972">
                          <a:moveTo>
                            <a:pt x="285301" y="85939"/>
                          </a:moveTo>
                          <a:cubicBezTo>
                            <a:pt x="287082" y="85939"/>
                            <a:pt x="288862" y="104976"/>
                            <a:pt x="278453" y="112440"/>
                          </a:cubicBezTo>
                          <a:cubicBezTo>
                            <a:pt x="266812" y="121000"/>
                            <a:pt x="233121" y="134353"/>
                            <a:pt x="189844" y="126683"/>
                          </a:cubicBezTo>
                          <a:cubicBezTo>
                            <a:pt x="146566" y="119014"/>
                            <a:pt x="123832" y="104633"/>
                            <a:pt x="106849" y="90116"/>
                          </a:cubicBezTo>
                          <a:cubicBezTo>
                            <a:pt x="89867" y="75599"/>
                            <a:pt x="66653" y="54440"/>
                            <a:pt x="47137" y="49030"/>
                          </a:cubicBezTo>
                          <a:cubicBezTo>
                            <a:pt x="29059" y="44168"/>
                            <a:pt x="9543" y="35334"/>
                            <a:pt x="3928" y="29582"/>
                          </a:cubicBezTo>
                          <a:cubicBezTo>
                            <a:pt x="-1688" y="23830"/>
                            <a:pt x="367" y="0"/>
                            <a:pt x="367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12F77A06-5376-662A-444C-EFB21D360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181645" y="4435759"/>
                      <a:ext cx="287553" cy="228790"/>
                    </a:xfrm>
                    <a:custGeom>
                      <a:avLst/>
                      <a:gdLst>
                        <a:gd name="connsiteX0" fmla="*/ 157369 w 287553"/>
                        <a:gd name="connsiteY0" fmla="*/ 85318 h 228790"/>
                        <a:gd name="connsiteX1" fmla="*/ 149631 w 287553"/>
                        <a:gd name="connsiteY1" fmla="*/ 76690 h 228790"/>
                        <a:gd name="connsiteX2" fmla="*/ 134497 w 287553"/>
                        <a:gd name="connsiteY2" fmla="*/ 50531 h 228790"/>
                        <a:gd name="connsiteX3" fmla="*/ 129636 w 287553"/>
                        <a:gd name="connsiteY3" fmla="*/ 38274 h 228790"/>
                        <a:gd name="connsiteX4" fmla="*/ 126143 w 287553"/>
                        <a:gd name="connsiteY4" fmla="*/ 20675 h 228790"/>
                        <a:gd name="connsiteX5" fmla="*/ 123815 w 287553"/>
                        <a:gd name="connsiteY5" fmla="*/ 12321 h 228790"/>
                        <a:gd name="connsiteX6" fmla="*/ 120117 w 287553"/>
                        <a:gd name="connsiteY6" fmla="*/ 8212 h 228790"/>
                        <a:gd name="connsiteX7" fmla="*/ 116899 w 287553"/>
                        <a:gd name="connsiteY7" fmla="*/ 8212 h 228790"/>
                        <a:gd name="connsiteX8" fmla="*/ 69649 w 287553"/>
                        <a:gd name="connsiteY8" fmla="*/ 19169 h 228790"/>
                        <a:gd name="connsiteX9" fmla="*/ 62322 w 287553"/>
                        <a:gd name="connsiteY9" fmla="*/ 27454 h 228790"/>
                        <a:gd name="connsiteX10" fmla="*/ 60200 w 287553"/>
                        <a:gd name="connsiteY10" fmla="*/ 42383 h 228790"/>
                        <a:gd name="connsiteX11" fmla="*/ 58419 w 287553"/>
                        <a:gd name="connsiteY11" fmla="*/ 44574 h 228790"/>
                        <a:gd name="connsiteX12" fmla="*/ 54653 w 287553"/>
                        <a:gd name="connsiteY12" fmla="*/ 44574 h 228790"/>
                        <a:gd name="connsiteX13" fmla="*/ 51777 w 287553"/>
                        <a:gd name="connsiteY13" fmla="*/ 41835 h 228790"/>
                        <a:gd name="connsiteX14" fmla="*/ 41505 w 287553"/>
                        <a:gd name="connsiteY14" fmla="*/ 21908 h 228790"/>
                        <a:gd name="connsiteX15" fmla="*/ 31165 w 287553"/>
                        <a:gd name="connsiteY15" fmla="*/ 16156 h 228790"/>
                        <a:gd name="connsiteX16" fmla="*/ 22332 w 287553"/>
                        <a:gd name="connsiteY16" fmla="*/ 12869 h 228790"/>
                        <a:gd name="connsiteX17" fmla="*/ 21099 w 287553"/>
                        <a:gd name="connsiteY17" fmla="*/ 200 h 228790"/>
                        <a:gd name="connsiteX18" fmla="*/ 14662 w 287553"/>
                        <a:gd name="connsiteY18" fmla="*/ 5884 h 228790"/>
                        <a:gd name="connsiteX19" fmla="*/ 11649 w 287553"/>
                        <a:gd name="connsiteY19" fmla="*/ 29714 h 228790"/>
                        <a:gd name="connsiteX20" fmla="*/ 8157 w 287553"/>
                        <a:gd name="connsiteY20" fmla="*/ 53818 h 228790"/>
                        <a:gd name="connsiteX21" fmla="*/ 2952 w 287553"/>
                        <a:gd name="connsiteY21" fmla="*/ 84633 h 228790"/>
                        <a:gd name="connsiteX22" fmla="*/ 145 w 287553"/>
                        <a:gd name="connsiteY22" fmla="*/ 114763 h 228790"/>
                        <a:gd name="connsiteX23" fmla="*/ 6239 w 287553"/>
                        <a:gd name="connsiteY23" fmla="*/ 126267 h 228790"/>
                        <a:gd name="connsiteX24" fmla="*/ 24180 w 287553"/>
                        <a:gd name="connsiteY24" fmla="*/ 138662 h 228790"/>
                        <a:gd name="connsiteX25" fmla="*/ 51982 w 287553"/>
                        <a:gd name="connsiteY25" fmla="*/ 150508 h 228790"/>
                        <a:gd name="connsiteX26" fmla="*/ 111900 w 287553"/>
                        <a:gd name="connsiteY26" fmla="*/ 190910 h 228790"/>
                        <a:gd name="connsiteX27" fmla="*/ 202222 w 287553"/>
                        <a:gd name="connsiteY27" fmla="*/ 228367 h 228790"/>
                        <a:gd name="connsiteX28" fmla="*/ 286106 w 287553"/>
                        <a:gd name="connsiteY28" fmla="*/ 204674 h 228790"/>
                        <a:gd name="connsiteX29" fmla="*/ 284737 w 287553"/>
                        <a:gd name="connsiteY29" fmla="*/ 176735 h 228790"/>
                        <a:gd name="connsiteX30" fmla="*/ 211808 w 287553"/>
                        <a:gd name="connsiteY30" fmla="*/ 127774 h 228790"/>
                        <a:gd name="connsiteX31" fmla="*/ 179145 w 287553"/>
                        <a:gd name="connsiteY31" fmla="*/ 105450 h 228790"/>
                        <a:gd name="connsiteX32" fmla="*/ 157369 w 287553"/>
                        <a:gd name="connsiteY32" fmla="*/ 85318 h 2287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287553" h="228790">
                          <a:moveTo>
                            <a:pt x="157369" y="85318"/>
                          </a:moveTo>
                          <a:cubicBezTo>
                            <a:pt x="154698" y="82442"/>
                            <a:pt x="152096" y="79566"/>
                            <a:pt x="149631" y="76690"/>
                          </a:cubicBezTo>
                          <a:cubicBezTo>
                            <a:pt x="143146" y="68883"/>
                            <a:pt x="138031" y="60043"/>
                            <a:pt x="134497" y="50531"/>
                          </a:cubicBezTo>
                          <a:cubicBezTo>
                            <a:pt x="132662" y="46532"/>
                            <a:pt x="131039" y="42444"/>
                            <a:pt x="129636" y="38274"/>
                          </a:cubicBezTo>
                          <a:cubicBezTo>
                            <a:pt x="128129" y="32522"/>
                            <a:pt x="127307" y="26496"/>
                            <a:pt x="126143" y="20675"/>
                          </a:cubicBezTo>
                          <a:cubicBezTo>
                            <a:pt x="125643" y="17820"/>
                            <a:pt x="124863" y="15026"/>
                            <a:pt x="123815" y="12321"/>
                          </a:cubicBezTo>
                          <a:cubicBezTo>
                            <a:pt x="123171" y="10520"/>
                            <a:pt x="121843" y="9041"/>
                            <a:pt x="120117" y="8212"/>
                          </a:cubicBezTo>
                          <a:cubicBezTo>
                            <a:pt x="119056" y="8007"/>
                            <a:pt x="117960" y="8007"/>
                            <a:pt x="116899" y="8212"/>
                          </a:cubicBezTo>
                          <a:cubicBezTo>
                            <a:pt x="100588" y="8746"/>
                            <a:pt x="84536" y="12472"/>
                            <a:pt x="69649" y="19169"/>
                          </a:cubicBezTo>
                          <a:cubicBezTo>
                            <a:pt x="65746" y="20949"/>
                            <a:pt x="62802" y="23072"/>
                            <a:pt x="62322" y="27454"/>
                          </a:cubicBezTo>
                          <a:cubicBezTo>
                            <a:pt x="62685" y="32522"/>
                            <a:pt x="61959" y="37616"/>
                            <a:pt x="60200" y="42383"/>
                          </a:cubicBezTo>
                          <a:cubicBezTo>
                            <a:pt x="59823" y="43266"/>
                            <a:pt x="59207" y="44026"/>
                            <a:pt x="58419" y="44574"/>
                          </a:cubicBezTo>
                          <a:cubicBezTo>
                            <a:pt x="57248" y="45218"/>
                            <a:pt x="55824" y="45218"/>
                            <a:pt x="54653" y="44574"/>
                          </a:cubicBezTo>
                          <a:cubicBezTo>
                            <a:pt x="53475" y="43923"/>
                            <a:pt x="52489" y="42978"/>
                            <a:pt x="51777" y="41835"/>
                          </a:cubicBezTo>
                          <a:cubicBezTo>
                            <a:pt x="47463" y="35740"/>
                            <a:pt x="46436" y="27591"/>
                            <a:pt x="41505" y="21908"/>
                          </a:cubicBezTo>
                          <a:cubicBezTo>
                            <a:pt x="38766" y="18922"/>
                            <a:pt x="35144" y="16909"/>
                            <a:pt x="31165" y="16156"/>
                          </a:cubicBezTo>
                          <a:cubicBezTo>
                            <a:pt x="29248" y="15745"/>
                            <a:pt x="22742" y="15608"/>
                            <a:pt x="22332" y="12869"/>
                          </a:cubicBezTo>
                          <a:lnTo>
                            <a:pt x="21099" y="200"/>
                          </a:lnTo>
                          <a:cubicBezTo>
                            <a:pt x="21099" y="200"/>
                            <a:pt x="17196" y="-1649"/>
                            <a:pt x="14662" y="5884"/>
                          </a:cubicBezTo>
                          <a:cubicBezTo>
                            <a:pt x="12882" y="13711"/>
                            <a:pt x="11868" y="21689"/>
                            <a:pt x="11649" y="29714"/>
                          </a:cubicBezTo>
                          <a:cubicBezTo>
                            <a:pt x="10827" y="38411"/>
                            <a:pt x="9663" y="45190"/>
                            <a:pt x="8157" y="53818"/>
                          </a:cubicBezTo>
                          <a:cubicBezTo>
                            <a:pt x="6308" y="64090"/>
                            <a:pt x="4596" y="74361"/>
                            <a:pt x="2952" y="84633"/>
                          </a:cubicBezTo>
                          <a:cubicBezTo>
                            <a:pt x="556" y="94487"/>
                            <a:pt x="-389" y="104635"/>
                            <a:pt x="145" y="114763"/>
                          </a:cubicBezTo>
                          <a:cubicBezTo>
                            <a:pt x="645" y="119235"/>
                            <a:pt x="2822" y="123343"/>
                            <a:pt x="6239" y="126267"/>
                          </a:cubicBezTo>
                          <a:cubicBezTo>
                            <a:pt x="11409" y="131458"/>
                            <a:pt x="17490" y="135662"/>
                            <a:pt x="24180" y="138662"/>
                          </a:cubicBezTo>
                          <a:cubicBezTo>
                            <a:pt x="33219" y="143044"/>
                            <a:pt x="42669" y="146605"/>
                            <a:pt x="51982" y="150508"/>
                          </a:cubicBezTo>
                          <a:cubicBezTo>
                            <a:pt x="73840" y="160944"/>
                            <a:pt x="94034" y="174557"/>
                            <a:pt x="111900" y="190910"/>
                          </a:cubicBezTo>
                          <a:cubicBezTo>
                            <a:pt x="138154" y="211186"/>
                            <a:pt x="169325" y="224115"/>
                            <a:pt x="202222" y="228367"/>
                          </a:cubicBezTo>
                          <a:cubicBezTo>
                            <a:pt x="245499" y="231243"/>
                            <a:pt x="276725" y="219054"/>
                            <a:pt x="286106" y="204674"/>
                          </a:cubicBezTo>
                          <a:cubicBezTo>
                            <a:pt x="287613" y="194676"/>
                            <a:pt x="288914" y="184131"/>
                            <a:pt x="284737" y="176735"/>
                          </a:cubicBezTo>
                          <a:cubicBezTo>
                            <a:pt x="271041" y="152357"/>
                            <a:pt x="237967" y="142497"/>
                            <a:pt x="211808" y="127774"/>
                          </a:cubicBezTo>
                          <a:cubicBezTo>
                            <a:pt x="200434" y="121070"/>
                            <a:pt x="189519" y="113613"/>
                            <a:pt x="179145" y="105450"/>
                          </a:cubicBezTo>
                          <a:cubicBezTo>
                            <a:pt x="171345" y="99349"/>
                            <a:pt x="164059" y="92618"/>
                            <a:pt x="157369" y="85318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909A6CA2-B446-F36A-D474-E6076760F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55288" y="4549066"/>
                      <a:ext cx="77439" cy="35854"/>
                    </a:xfrm>
                    <a:custGeom>
                      <a:avLst/>
                      <a:gdLst>
                        <a:gd name="connsiteX0" fmla="*/ 5949 w 77439"/>
                        <a:gd name="connsiteY0" fmla="*/ 35284 h 35854"/>
                        <a:gd name="connsiteX1" fmla="*/ 10880 w 77439"/>
                        <a:gd name="connsiteY1" fmla="*/ 34668 h 35854"/>
                        <a:gd name="connsiteX2" fmla="*/ 77440 w 77439"/>
                        <a:gd name="connsiteY2" fmla="*/ 9331 h 35854"/>
                        <a:gd name="connsiteX3" fmla="*/ 63744 w 77439"/>
                        <a:gd name="connsiteY3" fmla="*/ 87 h 35854"/>
                        <a:gd name="connsiteX4" fmla="*/ 1224 w 77439"/>
                        <a:gd name="connsiteY4" fmla="*/ 26587 h 35854"/>
                        <a:gd name="connsiteX5" fmla="*/ 1149 w 77439"/>
                        <a:gd name="connsiteY5" fmla="*/ 32298 h 35854"/>
                        <a:gd name="connsiteX6" fmla="*/ 1978 w 77439"/>
                        <a:gd name="connsiteY6" fmla="*/ 32956 h 358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7439" h="35854">
                          <a:moveTo>
                            <a:pt x="5949" y="35284"/>
                          </a:moveTo>
                          <a:cubicBezTo>
                            <a:pt x="7538" y="36236"/>
                            <a:pt x="9572" y="35976"/>
                            <a:pt x="10880" y="34668"/>
                          </a:cubicBezTo>
                          <a:cubicBezTo>
                            <a:pt x="29779" y="16110"/>
                            <a:pt x="65662" y="5085"/>
                            <a:pt x="77440" y="9331"/>
                          </a:cubicBezTo>
                          <a:cubicBezTo>
                            <a:pt x="77440" y="9331"/>
                            <a:pt x="76002" y="3579"/>
                            <a:pt x="63744" y="87"/>
                          </a:cubicBezTo>
                          <a:cubicBezTo>
                            <a:pt x="63744" y="87"/>
                            <a:pt x="32313" y="-2926"/>
                            <a:pt x="1224" y="26587"/>
                          </a:cubicBezTo>
                          <a:cubicBezTo>
                            <a:pt x="-378" y="28142"/>
                            <a:pt x="-412" y="30703"/>
                            <a:pt x="1149" y="32298"/>
                          </a:cubicBezTo>
                          <a:cubicBezTo>
                            <a:pt x="1396" y="32552"/>
                            <a:pt x="1676" y="32778"/>
                            <a:pt x="1978" y="32956"/>
                          </a:cubicBezTo>
                          <a:close/>
                        </a:path>
                      </a:pathLst>
                    </a:custGeom>
                    <a:solidFill>
                      <a:srgbClr val="FAFAFA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09" name="Freeform: Shape 108">
                      <a:extLst>
                        <a:ext uri="{FF2B5EF4-FFF2-40B4-BE49-F238E27FC236}">
                          <a16:creationId xmlns:a16="http://schemas.microsoft.com/office/drawing/2014/main" id="{D5C816D4-B689-5932-9A6A-B63932121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77693" y="4527011"/>
                      <a:ext cx="70262" cy="35151"/>
                    </a:xfrm>
                    <a:custGeom>
                      <a:avLst/>
                      <a:gdLst>
                        <a:gd name="connsiteX0" fmla="*/ 70262 w 70262"/>
                        <a:gd name="connsiteY0" fmla="*/ 9953 h 35151"/>
                        <a:gd name="connsiteX1" fmla="*/ 10208 w 70262"/>
                        <a:gd name="connsiteY1" fmla="*/ 33988 h 35151"/>
                        <a:gd name="connsiteX2" fmla="*/ 5277 w 70262"/>
                        <a:gd name="connsiteY2" fmla="*/ 34399 h 35151"/>
                        <a:gd name="connsiteX3" fmla="*/ 1374 w 70262"/>
                        <a:gd name="connsiteY3" fmla="*/ 31455 h 35151"/>
                        <a:gd name="connsiteX4" fmla="*/ 820 w 70262"/>
                        <a:gd name="connsiteY4" fmla="*/ 26257 h 35151"/>
                        <a:gd name="connsiteX5" fmla="*/ 1374 w 70262"/>
                        <a:gd name="connsiteY5" fmla="*/ 25703 h 35151"/>
                        <a:gd name="connsiteX6" fmla="*/ 59854 w 70262"/>
                        <a:gd name="connsiteY6" fmla="*/ 366 h 35151"/>
                        <a:gd name="connsiteX7" fmla="*/ 70262 w 70262"/>
                        <a:gd name="connsiteY7" fmla="*/ 9953 h 35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0262" h="35151">
                          <a:moveTo>
                            <a:pt x="70262" y="9953"/>
                          </a:moveTo>
                          <a:cubicBezTo>
                            <a:pt x="57252" y="5023"/>
                            <a:pt x="25752" y="18855"/>
                            <a:pt x="10208" y="33988"/>
                          </a:cubicBezTo>
                          <a:cubicBezTo>
                            <a:pt x="8914" y="35365"/>
                            <a:pt x="6784" y="35543"/>
                            <a:pt x="5277" y="34399"/>
                          </a:cubicBezTo>
                          <a:lnTo>
                            <a:pt x="1374" y="31455"/>
                          </a:lnTo>
                          <a:cubicBezTo>
                            <a:pt x="-214" y="30174"/>
                            <a:pt x="-461" y="27846"/>
                            <a:pt x="820" y="26257"/>
                          </a:cubicBezTo>
                          <a:cubicBezTo>
                            <a:pt x="984" y="26052"/>
                            <a:pt x="1169" y="25867"/>
                            <a:pt x="1374" y="25703"/>
                          </a:cubicBezTo>
                          <a:cubicBezTo>
                            <a:pt x="10139" y="17622"/>
                            <a:pt x="35613" y="-2989"/>
                            <a:pt x="59854" y="366"/>
                          </a:cubicBezTo>
                          <a:cubicBezTo>
                            <a:pt x="59580" y="366"/>
                            <a:pt x="69304" y="5159"/>
                            <a:pt x="70262" y="9953"/>
                          </a:cubicBezTo>
                          <a:close/>
                        </a:path>
                      </a:pathLst>
                    </a:custGeom>
                    <a:solidFill>
                      <a:srgbClr val="FAFAFA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0" name="Freeform: Shape 109">
                      <a:extLst>
                        <a:ext uri="{FF2B5EF4-FFF2-40B4-BE49-F238E27FC236}">
                          <a16:creationId xmlns:a16="http://schemas.microsoft.com/office/drawing/2014/main" id="{B88F465C-3D5A-1F4A-7D2F-28F2446B6A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94185" y="4502782"/>
                      <a:ext cx="62171" cy="29636"/>
                    </a:xfrm>
                    <a:custGeom>
                      <a:avLst/>
                      <a:gdLst>
                        <a:gd name="connsiteX0" fmla="*/ 62171 w 62171"/>
                        <a:gd name="connsiteY0" fmla="*/ 9667 h 29636"/>
                        <a:gd name="connsiteX1" fmla="*/ 7389 w 62171"/>
                        <a:gd name="connsiteY1" fmla="*/ 28909 h 29636"/>
                        <a:gd name="connsiteX2" fmla="*/ 2493 w 62171"/>
                        <a:gd name="connsiteY2" fmla="*/ 28279 h 29636"/>
                        <a:gd name="connsiteX3" fmla="*/ 2185 w 62171"/>
                        <a:gd name="connsiteY3" fmla="*/ 27813 h 29636"/>
                        <a:gd name="connsiteX4" fmla="*/ 405 w 62171"/>
                        <a:gd name="connsiteY4" fmla="*/ 24253 h 29636"/>
                        <a:gd name="connsiteX5" fmla="*/ 1295 w 62171"/>
                        <a:gd name="connsiteY5" fmla="*/ 20007 h 29636"/>
                        <a:gd name="connsiteX6" fmla="*/ 55187 w 62171"/>
                        <a:gd name="connsiteY6" fmla="*/ 354 h 29636"/>
                        <a:gd name="connsiteX7" fmla="*/ 62171 w 62171"/>
                        <a:gd name="connsiteY7" fmla="*/ 9667 h 29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171" h="29636">
                          <a:moveTo>
                            <a:pt x="62171" y="9667"/>
                          </a:moveTo>
                          <a:cubicBezTo>
                            <a:pt x="52790" y="7544"/>
                            <a:pt x="27933" y="12748"/>
                            <a:pt x="7389" y="28909"/>
                          </a:cubicBezTo>
                          <a:cubicBezTo>
                            <a:pt x="5862" y="30087"/>
                            <a:pt x="3671" y="29806"/>
                            <a:pt x="2493" y="28279"/>
                          </a:cubicBezTo>
                          <a:cubicBezTo>
                            <a:pt x="2377" y="28135"/>
                            <a:pt x="2274" y="27978"/>
                            <a:pt x="2185" y="27813"/>
                          </a:cubicBezTo>
                          <a:lnTo>
                            <a:pt x="405" y="24253"/>
                          </a:lnTo>
                          <a:cubicBezTo>
                            <a:pt x="-376" y="22808"/>
                            <a:pt x="1" y="21014"/>
                            <a:pt x="1295" y="20007"/>
                          </a:cubicBezTo>
                          <a:cubicBezTo>
                            <a:pt x="8143" y="14392"/>
                            <a:pt x="32452" y="-2659"/>
                            <a:pt x="55187" y="354"/>
                          </a:cubicBezTo>
                          <a:cubicBezTo>
                            <a:pt x="58295" y="2785"/>
                            <a:pt x="60706" y="5997"/>
                            <a:pt x="62171" y="9667"/>
                          </a:cubicBezTo>
                          <a:close/>
                        </a:path>
                      </a:pathLst>
                    </a:custGeom>
                    <a:solidFill>
                      <a:srgbClr val="FAFAFA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418E63EC-BF85-C83F-459C-722208841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38519" y="4571476"/>
                      <a:ext cx="144427" cy="92731"/>
                    </a:xfrm>
                    <a:custGeom>
                      <a:avLst/>
                      <a:gdLst>
                        <a:gd name="connsiteX0" fmla="*/ 84707 w 144427"/>
                        <a:gd name="connsiteY0" fmla="*/ 0 h 92731"/>
                        <a:gd name="connsiteX1" fmla="*/ 0 w 144427"/>
                        <a:gd name="connsiteY1" fmla="*/ 74435 h 92731"/>
                        <a:gd name="connsiteX2" fmla="*/ 59096 w 144427"/>
                        <a:gd name="connsiteY2" fmla="*/ 92308 h 92731"/>
                        <a:gd name="connsiteX3" fmla="*/ 142981 w 144427"/>
                        <a:gd name="connsiteY3" fmla="*/ 68614 h 92731"/>
                        <a:gd name="connsiteX4" fmla="*/ 141611 w 144427"/>
                        <a:gd name="connsiteY4" fmla="*/ 40676 h 92731"/>
                        <a:gd name="connsiteX5" fmla="*/ 84707 w 144427"/>
                        <a:gd name="connsiteY5" fmla="*/ 0 h 927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4427" h="92731">
                          <a:moveTo>
                            <a:pt x="84707" y="0"/>
                          </a:moveTo>
                          <a:cubicBezTo>
                            <a:pt x="30678" y="11436"/>
                            <a:pt x="9861" y="46017"/>
                            <a:pt x="0" y="74435"/>
                          </a:cubicBezTo>
                          <a:cubicBezTo>
                            <a:pt x="18489" y="83837"/>
                            <a:pt x="38498" y="89883"/>
                            <a:pt x="59096" y="92308"/>
                          </a:cubicBezTo>
                          <a:cubicBezTo>
                            <a:pt x="102374" y="95184"/>
                            <a:pt x="133599" y="82995"/>
                            <a:pt x="142981" y="68614"/>
                          </a:cubicBezTo>
                          <a:cubicBezTo>
                            <a:pt x="144487" y="58617"/>
                            <a:pt x="145788" y="48071"/>
                            <a:pt x="141611" y="40676"/>
                          </a:cubicBezTo>
                          <a:cubicBezTo>
                            <a:pt x="130723" y="21091"/>
                            <a:pt x="107099" y="10888"/>
                            <a:pt x="84707" y="0"/>
                          </a:cubicBezTo>
                          <a:close/>
                        </a:path>
                      </a:pathLst>
                    </a:custGeom>
                    <a:solidFill>
                      <a:srgbClr val="FAFAFA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F00D4232-A82D-7437-A91F-43E5D12BAA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439080" y="4242168"/>
                      <a:ext cx="152467" cy="468797"/>
                    </a:xfrm>
                    <a:custGeom>
                      <a:avLst/>
                      <a:gdLst>
                        <a:gd name="connsiteX0" fmla="*/ 152468 w 152467"/>
                        <a:gd name="connsiteY0" fmla="*/ 18420 h 468797"/>
                        <a:gd name="connsiteX1" fmla="*/ 22360 w 152467"/>
                        <a:gd name="connsiteY1" fmla="*/ 0 h 468797"/>
                        <a:gd name="connsiteX2" fmla="*/ 16951 w 152467"/>
                        <a:gd name="connsiteY2" fmla="*/ 236726 h 468797"/>
                        <a:gd name="connsiteX3" fmla="*/ 14965 w 152467"/>
                        <a:gd name="connsiteY3" fmla="*/ 287742 h 468797"/>
                        <a:gd name="connsiteX4" fmla="*/ 1269 w 152467"/>
                        <a:gd name="connsiteY4" fmla="*/ 438872 h 468797"/>
                        <a:gd name="connsiteX5" fmla="*/ 86455 w 152467"/>
                        <a:gd name="connsiteY5" fmla="*/ 442775 h 468797"/>
                        <a:gd name="connsiteX6" fmla="*/ 107546 w 152467"/>
                        <a:gd name="connsiteY6" fmla="*/ 285277 h 468797"/>
                        <a:gd name="connsiteX7" fmla="*/ 152468 w 152467"/>
                        <a:gd name="connsiteY7" fmla="*/ 18420 h 4687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2467" h="468797">
                          <a:moveTo>
                            <a:pt x="152468" y="18420"/>
                          </a:moveTo>
                          <a:lnTo>
                            <a:pt x="22360" y="0"/>
                          </a:lnTo>
                          <a:cubicBezTo>
                            <a:pt x="24415" y="68477"/>
                            <a:pt x="19964" y="159826"/>
                            <a:pt x="16951" y="236726"/>
                          </a:cubicBezTo>
                          <a:cubicBezTo>
                            <a:pt x="13303" y="253483"/>
                            <a:pt x="12631" y="270753"/>
                            <a:pt x="14965" y="287742"/>
                          </a:cubicBezTo>
                          <a:cubicBezTo>
                            <a:pt x="17636" y="302533"/>
                            <a:pt x="-5578" y="408057"/>
                            <a:pt x="1269" y="438872"/>
                          </a:cubicBezTo>
                          <a:cubicBezTo>
                            <a:pt x="11130" y="485162"/>
                            <a:pt x="83442" y="470714"/>
                            <a:pt x="86455" y="442775"/>
                          </a:cubicBezTo>
                          <a:cubicBezTo>
                            <a:pt x="89468" y="414836"/>
                            <a:pt x="98096" y="358890"/>
                            <a:pt x="107546" y="285277"/>
                          </a:cubicBezTo>
                          <a:cubicBezTo>
                            <a:pt x="115147" y="222278"/>
                            <a:pt x="151851" y="22803"/>
                            <a:pt x="152468" y="18420"/>
                          </a:cubicBezTo>
                          <a:close/>
                        </a:path>
                      </a:pathLst>
                    </a:custGeom>
                    <a:solidFill>
                      <a:srgbClr val="9E6767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B2D79AF4-BF89-65ED-4B5F-CD06A67B6D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463564" y="4590506"/>
                      <a:ext cx="127510" cy="197332"/>
                    </a:xfrm>
                    <a:custGeom>
                      <a:avLst/>
                      <a:gdLst>
                        <a:gd name="connsiteX0" fmla="*/ 127511 w 127510"/>
                        <a:gd name="connsiteY0" fmla="*/ 111967 h 197332"/>
                        <a:gd name="connsiteX1" fmla="*/ 84165 w 127510"/>
                        <a:gd name="connsiteY1" fmla="*/ 15209 h 197332"/>
                        <a:gd name="connsiteX2" fmla="*/ 44174 w 127510"/>
                        <a:gd name="connsiteY2" fmla="*/ 2198 h 197332"/>
                        <a:gd name="connsiteX3" fmla="*/ 31095 w 127510"/>
                        <a:gd name="connsiteY3" fmla="*/ 11237 h 197332"/>
                        <a:gd name="connsiteX4" fmla="*/ 17399 w 127510"/>
                        <a:gd name="connsiteY4" fmla="*/ 48694 h 197332"/>
                        <a:gd name="connsiteX5" fmla="*/ 3087 w 127510"/>
                        <a:gd name="connsiteY5" fmla="*/ 87110 h 197332"/>
                        <a:gd name="connsiteX6" fmla="*/ 4936 w 127510"/>
                        <a:gd name="connsiteY6" fmla="*/ 151958 h 197332"/>
                        <a:gd name="connsiteX7" fmla="*/ 57116 w 127510"/>
                        <a:gd name="connsiteY7" fmla="*/ 195167 h 197332"/>
                        <a:gd name="connsiteX8" fmla="*/ 110734 w 127510"/>
                        <a:gd name="connsiteY8" fmla="*/ 179486 h 197332"/>
                        <a:gd name="connsiteX9" fmla="*/ 127511 w 127510"/>
                        <a:gd name="connsiteY9" fmla="*/ 111967 h 197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7510" h="197332">
                          <a:moveTo>
                            <a:pt x="127511" y="111967"/>
                          </a:moveTo>
                          <a:lnTo>
                            <a:pt x="84165" y="15209"/>
                          </a:lnTo>
                          <a:cubicBezTo>
                            <a:pt x="72044" y="8361"/>
                            <a:pt x="57664" y="-5334"/>
                            <a:pt x="44174" y="2198"/>
                          </a:cubicBezTo>
                          <a:cubicBezTo>
                            <a:pt x="39419" y="4595"/>
                            <a:pt x="35018" y="7635"/>
                            <a:pt x="31095" y="11237"/>
                          </a:cubicBezTo>
                          <a:cubicBezTo>
                            <a:pt x="21029" y="21235"/>
                            <a:pt x="20070" y="35684"/>
                            <a:pt x="17399" y="48694"/>
                          </a:cubicBezTo>
                          <a:cubicBezTo>
                            <a:pt x="14729" y="61705"/>
                            <a:pt x="5142" y="73620"/>
                            <a:pt x="3087" y="87110"/>
                          </a:cubicBezTo>
                          <a:cubicBezTo>
                            <a:pt x="-816" y="112515"/>
                            <a:pt x="-1843" y="128607"/>
                            <a:pt x="4936" y="151958"/>
                          </a:cubicBezTo>
                          <a:cubicBezTo>
                            <a:pt x="11716" y="175309"/>
                            <a:pt x="34450" y="188525"/>
                            <a:pt x="57116" y="195167"/>
                          </a:cubicBezTo>
                          <a:cubicBezTo>
                            <a:pt x="76084" y="200714"/>
                            <a:pt x="100188" y="195647"/>
                            <a:pt x="110734" y="179486"/>
                          </a:cubicBezTo>
                          <a:cubicBezTo>
                            <a:pt x="123813" y="159148"/>
                            <a:pt x="126621" y="139290"/>
                            <a:pt x="127511" y="11196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66726646-D751-A82A-E850-A5D5B6FD0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462052" y="4478681"/>
                      <a:ext cx="137788" cy="222902"/>
                    </a:xfrm>
                    <a:custGeom>
                      <a:avLst/>
                      <a:gdLst>
                        <a:gd name="connsiteX0" fmla="*/ 125451 w 137788"/>
                        <a:gd name="connsiteY0" fmla="*/ 222902 h 222902"/>
                        <a:gd name="connsiteX1" fmla="*/ 0 w 137788"/>
                        <a:gd name="connsiteY1" fmla="*/ 212083 h 222902"/>
                        <a:gd name="connsiteX2" fmla="*/ 1027 w 137788"/>
                        <a:gd name="connsiteY2" fmla="*/ 202153 h 222902"/>
                        <a:gd name="connsiteX3" fmla="*/ 15613 w 137788"/>
                        <a:gd name="connsiteY3" fmla="*/ 134361 h 222902"/>
                        <a:gd name="connsiteX4" fmla="*/ 26090 w 137788"/>
                        <a:gd name="connsiteY4" fmla="*/ 92247 h 222902"/>
                        <a:gd name="connsiteX5" fmla="*/ 31089 w 137788"/>
                        <a:gd name="connsiteY5" fmla="*/ 36575 h 222902"/>
                        <a:gd name="connsiteX6" fmla="*/ 33965 w 137788"/>
                        <a:gd name="connsiteY6" fmla="*/ 5897 h 222902"/>
                        <a:gd name="connsiteX7" fmla="*/ 39580 w 137788"/>
                        <a:gd name="connsiteY7" fmla="*/ 214 h 222902"/>
                        <a:gd name="connsiteX8" fmla="*/ 38964 w 137788"/>
                        <a:gd name="connsiteY8" fmla="*/ 8362 h 222902"/>
                        <a:gd name="connsiteX9" fmla="*/ 38279 w 137788"/>
                        <a:gd name="connsiteY9" fmla="*/ 17333 h 222902"/>
                        <a:gd name="connsiteX10" fmla="*/ 37663 w 137788"/>
                        <a:gd name="connsiteY10" fmla="*/ 35685 h 222902"/>
                        <a:gd name="connsiteX11" fmla="*/ 38484 w 137788"/>
                        <a:gd name="connsiteY11" fmla="*/ 42875 h 222902"/>
                        <a:gd name="connsiteX12" fmla="*/ 39511 w 137788"/>
                        <a:gd name="connsiteY12" fmla="*/ 44176 h 222902"/>
                        <a:gd name="connsiteX13" fmla="*/ 41292 w 137788"/>
                        <a:gd name="connsiteY13" fmla="*/ 39930 h 222902"/>
                        <a:gd name="connsiteX14" fmla="*/ 44099 w 137788"/>
                        <a:gd name="connsiteY14" fmla="*/ 24249 h 222902"/>
                        <a:gd name="connsiteX15" fmla="*/ 44990 w 137788"/>
                        <a:gd name="connsiteY15" fmla="*/ 21989 h 222902"/>
                        <a:gd name="connsiteX16" fmla="*/ 46633 w 137788"/>
                        <a:gd name="connsiteY16" fmla="*/ 20962 h 222902"/>
                        <a:gd name="connsiteX17" fmla="*/ 83269 w 137788"/>
                        <a:gd name="connsiteY17" fmla="*/ 13704 h 222902"/>
                        <a:gd name="connsiteX18" fmla="*/ 105592 w 137788"/>
                        <a:gd name="connsiteY18" fmla="*/ 19113 h 222902"/>
                        <a:gd name="connsiteX19" fmla="*/ 123191 w 137788"/>
                        <a:gd name="connsiteY19" fmla="*/ 29043 h 222902"/>
                        <a:gd name="connsiteX20" fmla="*/ 123876 w 137788"/>
                        <a:gd name="connsiteY20" fmla="*/ 36986 h 222902"/>
                        <a:gd name="connsiteX21" fmla="*/ 121137 w 137788"/>
                        <a:gd name="connsiteY21" fmla="*/ 59926 h 222902"/>
                        <a:gd name="connsiteX22" fmla="*/ 134216 w 137788"/>
                        <a:gd name="connsiteY22" fmla="*/ 19250 h 222902"/>
                        <a:gd name="connsiteX23" fmla="*/ 134216 w 137788"/>
                        <a:gd name="connsiteY23" fmla="*/ 47600 h 222902"/>
                        <a:gd name="connsiteX24" fmla="*/ 123807 w 137788"/>
                        <a:gd name="connsiteY24" fmla="*/ 129430 h 222902"/>
                        <a:gd name="connsiteX25" fmla="*/ 123807 w 137788"/>
                        <a:gd name="connsiteY25" fmla="*/ 195237 h 222902"/>
                        <a:gd name="connsiteX26" fmla="*/ 125451 w 137788"/>
                        <a:gd name="connsiteY26" fmla="*/ 222902 h 222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137788" h="222902">
                          <a:moveTo>
                            <a:pt x="125451" y="222902"/>
                          </a:moveTo>
                          <a:cubicBezTo>
                            <a:pt x="107989" y="199346"/>
                            <a:pt x="23625" y="190923"/>
                            <a:pt x="0" y="212083"/>
                          </a:cubicBezTo>
                          <a:cubicBezTo>
                            <a:pt x="0" y="209001"/>
                            <a:pt x="616" y="205646"/>
                            <a:pt x="1027" y="202153"/>
                          </a:cubicBezTo>
                          <a:cubicBezTo>
                            <a:pt x="3462" y="179104"/>
                            <a:pt x="8352" y="156376"/>
                            <a:pt x="15613" y="134361"/>
                          </a:cubicBezTo>
                          <a:cubicBezTo>
                            <a:pt x="20166" y="120611"/>
                            <a:pt x="23668" y="106532"/>
                            <a:pt x="26090" y="92247"/>
                          </a:cubicBezTo>
                          <a:cubicBezTo>
                            <a:pt x="27939" y="77525"/>
                            <a:pt x="30130" y="46984"/>
                            <a:pt x="31089" y="36575"/>
                          </a:cubicBezTo>
                          <a:cubicBezTo>
                            <a:pt x="31362" y="26297"/>
                            <a:pt x="32323" y="16046"/>
                            <a:pt x="33965" y="5897"/>
                          </a:cubicBezTo>
                          <a:cubicBezTo>
                            <a:pt x="34718" y="2884"/>
                            <a:pt x="35608" y="-951"/>
                            <a:pt x="39580" y="214"/>
                          </a:cubicBezTo>
                          <a:cubicBezTo>
                            <a:pt x="39580" y="214"/>
                            <a:pt x="39580" y="5281"/>
                            <a:pt x="38964" y="8362"/>
                          </a:cubicBezTo>
                          <a:cubicBezTo>
                            <a:pt x="38347" y="11444"/>
                            <a:pt x="38484" y="14662"/>
                            <a:pt x="38279" y="17333"/>
                          </a:cubicBezTo>
                          <a:cubicBezTo>
                            <a:pt x="37731" y="23633"/>
                            <a:pt x="37731" y="29317"/>
                            <a:pt x="37663" y="35685"/>
                          </a:cubicBezTo>
                          <a:cubicBezTo>
                            <a:pt x="37487" y="38109"/>
                            <a:pt x="37766" y="40547"/>
                            <a:pt x="38484" y="42875"/>
                          </a:cubicBezTo>
                          <a:cubicBezTo>
                            <a:pt x="38684" y="43402"/>
                            <a:pt x="39043" y="43861"/>
                            <a:pt x="39511" y="44176"/>
                          </a:cubicBezTo>
                          <a:cubicBezTo>
                            <a:pt x="41292" y="44929"/>
                            <a:pt x="41155" y="40752"/>
                            <a:pt x="41292" y="39930"/>
                          </a:cubicBezTo>
                          <a:lnTo>
                            <a:pt x="44099" y="24249"/>
                          </a:lnTo>
                          <a:cubicBezTo>
                            <a:pt x="44148" y="23421"/>
                            <a:pt x="44460" y="22626"/>
                            <a:pt x="44990" y="21989"/>
                          </a:cubicBezTo>
                          <a:cubicBezTo>
                            <a:pt x="45455" y="21531"/>
                            <a:pt x="46017" y="21181"/>
                            <a:pt x="46633" y="20962"/>
                          </a:cubicBezTo>
                          <a:cubicBezTo>
                            <a:pt x="59849" y="15826"/>
                            <a:pt x="69642" y="11444"/>
                            <a:pt x="83269" y="13704"/>
                          </a:cubicBezTo>
                          <a:cubicBezTo>
                            <a:pt x="90859" y="14827"/>
                            <a:pt x="98331" y="16635"/>
                            <a:pt x="105592" y="19113"/>
                          </a:cubicBezTo>
                          <a:cubicBezTo>
                            <a:pt x="110865" y="20962"/>
                            <a:pt x="120246" y="23907"/>
                            <a:pt x="123191" y="29043"/>
                          </a:cubicBezTo>
                          <a:cubicBezTo>
                            <a:pt x="124278" y="31542"/>
                            <a:pt x="124518" y="34336"/>
                            <a:pt x="123876" y="36986"/>
                          </a:cubicBezTo>
                          <a:cubicBezTo>
                            <a:pt x="123122" y="43834"/>
                            <a:pt x="122164" y="51983"/>
                            <a:pt x="121137" y="59926"/>
                          </a:cubicBezTo>
                          <a:cubicBezTo>
                            <a:pt x="119972" y="69513"/>
                            <a:pt x="132161" y="37397"/>
                            <a:pt x="134216" y="19250"/>
                          </a:cubicBezTo>
                          <a:cubicBezTo>
                            <a:pt x="139283" y="20415"/>
                            <a:pt x="138667" y="26098"/>
                            <a:pt x="134216" y="47600"/>
                          </a:cubicBezTo>
                          <a:cubicBezTo>
                            <a:pt x="128902" y="74608"/>
                            <a:pt x="125425" y="101950"/>
                            <a:pt x="123807" y="129430"/>
                          </a:cubicBezTo>
                          <a:cubicBezTo>
                            <a:pt x="122575" y="151350"/>
                            <a:pt x="122575" y="173318"/>
                            <a:pt x="123807" y="195237"/>
                          </a:cubicBezTo>
                          <a:cubicBezTo>
                            <a:pt x="124766" y="204961"/>
                            <a:pt x="125314" y="214000"/>
                            <a:pt x="125451" y="222902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D7FC6523-1640-E607-AB51-624C0128D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435964" y="4634369"/>
                      <a:ext cx="85667" cy="22545"/>
                    </a:xfrm>
                    <a:custGeom>
                      <a:avLst/>
                      <a:gdLst>
                        <a:gd name="connsiteX0" fmla="*/ 2467 w 85667"/>
                        <a:gd name="connsiteY0" fmla="*/ 14076 h 22545"/>
                        <a:gd name="connsiteX1" fmla="*/ 82517 w 85667"/>
                        <a:gd name="connsiteY1" fmla="*/ 22362 h 22545"/>
                        <a:gd name="connsiteX2" fmla="*/ 85485 w 85667"/>
                        <a:gd name="connsiteY2" fmla="*/ 21177 h 22545"/>
                        <a:gd name="connsiteX3" fmla="*/ 85667 w 85667"/>
                        <a:gd name="connsiteY3" fmla="*/ 20239 h 22545"/>
                        <a:gd name="connsiteX4" fmla="*/ 85667 w 85667"/>
                        <a:gd name="connsiteY4" fmla="*/ 12775 h 22545"/>
                        <a:gd name="connsiteX5" fmla="*/ 84366 w 85667"/>
                        <a:gd name="connsiteY5" fmla="*/ 10789 h 22545"/>
                        <a:gd name="connsiteX6" fmla="*/ 2878 w 85667"/>
                        <a:gd name="connsiteY6" fmla="*/ 3051 h 22545"/>
                        <a:gd name="connsiteX7" fmla="*/ 1029 w 85667"/>
                        <a:gd name="connsiteY7" fmla="*/ 4969 h 22545"/>
                        <a:gd name="connsiteX8" fmla="*/ 2 w 85667"/>
                        <a:gd name="connsiteY8" fmla="*/ 11816 h 22545"/>
                        <a:gd name="connsiteX9" fmla="*/ 2105 w 85667"/>
                        <a:gd name="connsiteY9" fmla="*/ 14090 h 22545"/>
                        <a:gd name="connsiteX10" fmla="*/ 2467 w 85667"/>
                        <a:gd name="connsiteY10" fmla="*/ 14076 h 2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5667" h="22545">
                          <a:moveTo>
                            <a:pt x="2467" y="14076"/>
                          </a:moveTo>
                          <a:cubicBezTo>
                            <a:pt x="29434" y="10769"/>
                            <a:pt x="56799" y="13604"/>
                            <a:pt x="82517" y="22362"/>
                          </a:cubicBezTo>
                          <a:cubicBezTo>
                            <a:pt x="83664" y="22855"/>
                            <a:pt x="84992" y="22321"/>
                            <a:pt x="85485" y="21177"/>
                          </a:cubicBezTo>
                          <a:cubicBezTo>
                            <a:pt x="85611" y="20883"/>
                            <a:pt x="85674" y="20561"/>
                            <a:pt x="85667" y="20239"/>
                          </a:cubicBezTo>
                          <a:lnTo>
                            <a:pt x="85667" y="12775"/>
                          </a:lnTo>
                          <a:cubicBezTo>
                            <a:pt x="85661" y="11912"/>
                            <a:pt x="85152" y="11138"/>
                            <a:pt x="84366" y="10789"/>
                          </a:cubicBezTo>
                          <a:cubicBezTo>
                            <a:pt x="58655" y="-147"/>
                            <a:pt x="30188" y="-2852"/>
                            <a:pt x="2878" y="3051"/>
                          </a:cubicBezTo>
                          <a:cubicBezTo>
                            <a:pt x="1920" y="3243"/>
                            <a:pt x="1182" y="4003"/>
                            <a:pt x="1029" y="4969"/>
                          </a:cubicBezTo>
                          <a:lnTo>
                            <a:pt x="2" y="11816"/>
                          </a:lnTo>
                          <a:cubicBezTo>
                            <a:pt x="-46" y="13028"/>
                            <a:pt x="896" y="14042"/>
                            <a:pt x="2105" y="14090"/>
                          </a:cubicBezTo>
                          <a:cubicBezTo>
                            <a:pt x="2226" y="14097"/>
                            <a:pt x="2347" y="14090"/>
                            <a:pt x="2467" y="14076"/>
                          </a:cubicBezTo>
                          <a:close/>
                        </a:path>
                      </a:pathLst>
                    </a:custGeom>
                    <a:solidFill>
                      <a:srgbClr val="FAFAFA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53359AC0-ADC1-C57C-3E63-E1C2FE959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428088" y="4599118"/>
                      <a:ext cx="77038" cy="22056"/>
                    </a:xfrm>
                    <a:custGeom>
                      <a:avLst/>
                      <a:gdLst>
                        <a:gd name="connsiteX0" fmla="*/ 2467 w 77038"/>
                        <a:gd name="connsiteY0" fmla="*/ 12212 h 22056"/>
                        <a:gd name="connsiteX1" fmla="*/ 73957 w 77038"/>
                        <a:gd name="connsiteY1" fmla="*/ 21867 h 22056"/>
                        <a:gd name="connsiteX2" fmla="*/ 76850 w 77038"/>
                        <a:gd name="connsiteY2" fmla="*/ 20758 h 22056"/>
                        <a:gd name="connsiteX3" fmla="*/ 77038 w 77038"/>
                        <a:gd name="connsiteY3" fmla="*/ 19950 h 22056"/>
                        <a:gd name="connsiteX4" fmla="*/ 77038 w 77038"/>
                        <a:gd name="connsiteY4" fmla="*/ 13102 h 22056"/>
                        <a:gd name="connsiteX5" fmla="*/ 75737 w 77038"/>
                        <a:gd name="connsiteY5" fmla="*/ 11253 h 22056"/>
                        <a:gd name="connsiteX6" fmla="*/ 2809 w 77038"/>
                        <a:gd name="connsiteY6" fmla="*/ 2145 h 22056"/>
                        <a:gd name="connsiteX7" fmla="*/ 960 w 77038"/>
                        <a:gd name="connsiteY7" fmla="*/ 3857 h 22056"/>
                        <a:gd name="connsiteX8" fmla="*/ 1 w 77038"/>
                        <a:gd name="connsiteY8" fmla="*/ 9883 h 22056"/>
                        <a:gd name="connsiteX9" fmla="*/ 2182 w 77038"/>
                        <a:gd name="connsiteY9" fmla="*/ 12218 h 22056"/>
                        <a:gd name="connsiteX10" fmla="*/ 2467 w 77038"/>
                        <a:gd name="connsiteY10" fmla="*/ 12212 h 22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7038" h="22056">
                          <a:moveTo>
                            <a:pt x="2467" y="12212"/>
                          </a:moveTo>
                          <a:cubicBezTo>
                            <a:pt x="26731" y="8760"/>
                            <a:pt x="51477" y="12102"/>
                            <a:pt x="73957" y="21867"/>
                          </a:cubicBezTo>
                          <a:cubicBezTo>
                            <a:pt x="75062" y="22360"/>
                            <a:pt x="76358" y="21860"/>
                            <a:pt x="76850" y="20758"/>
                          </a:cubicBezTo>
                          <a:cubicBezTo>
                            <a:pt x="76964" y="20504"/>
                            <a:pt x="77027" y="20230"/>
                            <a:pt x="77038" y="19950"/>
                          </a:cubicBezTo>
                          <a:lnTo>
                            <a:pt x="77038" y="13102"/>
                          </a:lnTo>
                          <a:cubicBezTo>
                            <a:pt x="77013" y="12280"/>
                            <a:pt x="76502" y="11554"/>
                            <a:pt x="75737" y="11253"/>
                          </a:cubicBezTo>
                          <a:cubicBezTo>
                            <a:pt x="69300" y="8377"/>
                            <a:pt x="46566" y="-5182"/>
                            <a:pt x="2809" y="2145"/>
                          </a:cubicBezTo>
                          <a:cubicBezTo>
                            <a:pt x="1884" y="2248"/>
                            <a:pt x="1135" y="2940"/>
                            <a:pt x="960" y="3857"/>
                          </a:cubicBezTo>
                          <a:lnTo>
                            <a:pt x="1" y="9883"/>
                          </a:lnTo>
                          <a:cubicBezTo>
                            <a:pt x="-42" y="11130"/>
                            <a:pt x="935" y="12177"/>
                            <a:pt x="2182" y="12218"/>
                          </a:cubicBezTo>
                          <a:cubicBezTo>
                            <a:pt x="2277" y="12225"/>
                            <a:pt x="2372" y="12218"/>
                            <a:pt x="2467" y="12212"/>
                          </a:cubicBezTo>
                          <a:close/>
                        </a:path>
                      </a:pathLst>
                    </a:custGeom>
                    <a:solidFill>
                      <a:srgbClr val="FAFAFA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746D505A-3942-A7E6-DE0B-E703B772E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421481" y="4565191"/>
                      <a:ext cx="72348" cy="21384"/>
                    </a:xfrm>
                    <a:custGeom>
                      <a:avLst/>
                      <a:gdLst>
                        <a:gd name="connsiteX0" fmla="*/ 2570 w 72348"/>
                        <a:gd name="connsiteY0" fmla="*/ 12242 h 21384"/>
                        <a:gd name="connsiteX1" fmla="*/ 69473 w 72348"/>
                        <a:gd name="connsiteY1" fmla="*/ 21213 h 21384"/>
                        <a:gd name="connsiteX2" fmla="*/ 72178 w 72348"/>
                        <a:gd name="connsiteY2" fmla="*/ 20152 h 21384"/>
                        <a:gd name="connsiteX3" fmla="*/ 72349 w 72348"/>
                        <a:gd name="connsiteY3" fmla="*/ 19296 h 21384"/>
                        <a:gd name="connsiteX4" fmla="*/ 72349 w 72348"/>
                        <a:gd name="connsiteY4" fmla="*/ 12448 h 21384"/>
                        <a:gd name="connsiteX5" fmla="*/ 71116 w 72348"/>
                        <a:gd name="connsiteY5" fmla="*/ 10667 h 21384"/>
                        <a:gd name="connsiteX6" fmla="*/ 2639 w 72348"/>
                        <a:gd name="connsiteY6" fmla="*/ 2245 h 21384"/>
                        <a:gd name="connsiteX7" fmla="*/ 927 w 72348"/>
                        <a:gd name="connsiteY7" fmla="*/ 3956 h 21384"/>
                        <a:gd name="connsiteX8" fmla="*/ 37 w 72348"/>
                        <a:gd name="connsiteY8" fmla="*/ 9777 h 21384"/>
                        <a:gd name="connsiteX9" fmla="*/ 1733 w 72348"/>
                        <a:gd name="connsiteY9" fmla="*/ 12256 h 21384"/>
                        <a:gd name="connsiteX10" fmla="*/ 2570 w 72348"/>
                        <a:gd name="connsiteY10" fmla="*/ 12242 h 21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2348" h="21384">
                          <a:moveTo>
                            <a:pt x="2570" y="12242"/>
                          </a:moveTo>
                          <a:cubicBezTo>
                            <a:pt x="25270" y="8729"/>
                            <a:pt x="48501" y="11845"/>
                            <a:pt x="69473" y="21213"/>
                          </a:cubicBezTo>
                          <a:cubicBezTo>
                            <a:pt x="70512" y="21665"/>
                            <a:pt x="71724" y="21192"/>
                            <a:pt x="72178" y="20152"/>
                          </a:cubicBezTo>
                          <a:cubicBezTo>
                            <a:pt x="72295" y="19884"/>
                            <a:pt x="72354" y="19590"/>
                            <a:pt x="72349" y="19296"/>
                          </a:cubicBezTo>
                          <a:lnTo>
                            <a:pt x="72349" y="12448"/>
                          </a:lnTo>
                          <a:cubicBezTo>
                            <a:pt x="72294" y="11674"/>
                            <a:pt x="71821" y="10989"/>
                            <a:pt x="71116" y="10667"/>
                          </a:cubicBezTo>
                          <a:cubicBezTo>
                            <a:pt x="65159" y="7860"/>
                            <a:pt x="43725" y="-5151"/>
                            <a:pt x="2639" y="2245"/>
                          </a:cubicBezTo>
                          <a:cubicBezTo>
                            <a:pt x="1757" y="2382"/>
                            <a:pt x="1065" y="3073"/>
                            <a:pt x="927" y="3956"/>
                          </a:cubicBezTo>
                          <a:lnTo>
                            <a:pt x="37" y="9777"/>
                          </a:lnTo>
                          <a:cubicBezTo>
                            <a:pt x="-179" y="10928"/>
                            <a:pt x="581" y="12037"/>
                            <a:pt x="1733" y="12256"/>
                          </a:cubicBezTo>
                          <a:cubicBezTo>
                            <a:pt x="2010" y="12304"/>
                            <a:pt x="2295" y="12304"/>
                            <a:pt x="2570" y="12242"/>
                          </a:cubicBezTo>
                          <a:close/>
                        </a:path>
                      </a:pathLst>
                    </a:custGeom>
                    <a:solidFill>
                      <a:srgbClr val="FAFAFA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8" name="Freeform: Shape 117">
                      <a:extLst>
                        <a:ext uri="{FF2B5EF4-FFF2-40B4-BE49-F238E27FC236}">
                          <a16:creationId xmlns:a16="http://schemas.microsoft.com/office/drawing/2014/main" id="{E9A9ED5F-7931-07D2-D8DD-BD693B6591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461987" y="4678790"/>
                      <a:ext cx="125933" cy="94749"/>
                    </a:xfrm>
                    <a:custGeom>
                      <a:avLst/>
                      <a:gdLst>
                        <a:gd name="connsiteX0" fmla="*/ 140 w 125933"/>
                        <a:gd name="connsiteY0" fmla="*/ 12248 h 94749"/>
                        <a:gd name="connsiteX1" fmla="*/ 13425 w 125933"/>
                        <a:gd name="connsiteY1" fmla="*/ 67920 h 94749"/>
                        <a:gd name="connsiteX2" fmla="*/ 109909 w 125933"/>
                        <a:gd name="connsiteY2" fmla="*/ 77849 h 94749"/>
                        <a:gd name="connsiteX3" fmla="*/ 125933 w 125933"/>
                        <a:gd name="connsiteY3" fmla="*/ 23684 h 94749"/>
                        <a:gd name="connsiteX4" fmla="*/ 140 w 125933"/>
                        <a:gd name="connsiteY4" fmla="*/ 12248 h 94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933" h="94749">
                          <a:moveTo>
                            <a:pt x="140" y="12248"/>
                          </a:moveTo>
                          <a:cubicBezTo>
                            <a:pt x="-613" y="35188"/>
                            <a:pt x="1373" y="50801"/>
                            <a:pt x="13425" y="67920"/>
                          </a:cubicBezTo>
                          <a:cubicBezTo>
                            <a:pt x="28764" y="89833"/>
                            <a:pt x="85463" y="110307"/>
                            <a:pt x="109909" y="77849"/>
                          </a:cubicBezTo>
                          <a:cubicBezTo>
                            <a:pt x="122030" y="61689"/>
                            <a:pt x="124838" y="42789"/>
                            <a:pt x="125933" y="23684"/>
                          </a:cubicBezTo>
                          <a:cubicBezTo>
                            <a:pt x="109841" y="-557"/>
                            <a:pt x="23559" y="-9254"/>
                            <a:pt x="140" y="12248"/>
                          </a:cubicBezTo>
                          <a:close/>
                        </a:path>
                      </a:pathLst>
                    </a:custGeom>
                    <a:solidFill>
                      <a:srgbClr val="FAFAFA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B023063A-56A2-0EB7-40CC-E213B5FCF0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425378" y="3425986"/>
                      <a:ext cx="408043" cy="1016273"/>
                    </a:xfrm>
                    <a:custGeom>
                      <a:avLst/>
                      <a:gdLst>
                        <a:gd name="connsiteX0" fmla="*/ 39884 w 408043"/>
                        <a:gd name="connsiteY0" fmla="*/ 91623 h 1016273"/>
                        <a:gd name="connsiteX1" fmla="*/ 18109 w 408043"/>
                        <a:gd name="connsiteY1" fmla="*/ 511937 h 1016273"/>
                        <a:gd name="connsiteX2" fmla="*/ 578 w 408043"/>
                        <a:gd name="connsiteY2" fmla="*/ 744075 h 1016273"/>
                        <a:gd name="connsiteX3" fmla="*/ 2359 w 408043"/>
                        <a:gd name="connsiteY3" fmla="*/ 999633 h 1016273"/>
                        <a:gd name="connsiteX4" fmla="*/ 111923 w 408043"/>
                        <a:gd name="connsiteY4" fmla="*/ 1009699 h 1016273"/>
                        <a:gd name="connsiteX5" fmla="*/ 172799 w 408043"/>
                        <a:gd name="connsiteY5" fmla="*/ 685801 h 1016273"/>
                        <a:gd name="connsiteX6" fmla="*/ 213885 w 408043"/>
                        <a:gd name="connsiteY6" fmla="*/ 383953 h 1016273"/>
                        <a:gd name="connsiteX7" fmla="*/ 235250 w 408043"/>
                        <a:gd name="connsiteY7" fmla="*/ 589385 h 1016273"/>
                        <a:gd name="connsiteX8" fmla="*/ 228882 w 408043"/>
                        <a:gd name="connsiteY8" fmla="*/ 743870 h 1016273"/>
                        <a:gd name="connsiteX9" fmla="*/ 257026 w 408043"/>
                        <a:gd name="connsiteY9" fmla="*/ 967175 h 1016273"/>
                        <a:gd name="connsiteX10" fmla="*/ 368576 w 408043"/>
                        <a:gd name="connsiteY10" fmla="*/ 960327 h 1016273"/>
                        <a:gd name="connsiteX11" fmla="*/ 401103 w 408043"/>
                        <a:gd name="connsiteY11" fmla="*/ 580483 h 1016273"/>
                        <a:gd name="connsiteX12" fmla="*/ 407950 w 408043"/>
                        <a:gd name="connsiteY12" fmla="*/ 0 h 10162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408043" h="1016273">
                          <a:moveTo>
                            <a:pt x="39884" y="91623"/>
                          </a:moveTo>
                          <a:cubicBezTo>
                            <a:pt x="21601" y="239192"/>
                            <a:pt x="23861" y="416822"/>
                            <a:pt x="18109" y="511937"/>
                          </a:cubicBezTo>
                          <a:cubicBezTo>
                            <a:pt x="12356" y="607052"/>
                            <a:pt x="1742" y="671695"/>
                            <a:pt x="578" y="744075"/>
                          </a:cubicBezTo>
                          <a:cubicBezTo>
                            <a:pt x="-1408" y="866444"/>
                            <a:pt x="2359" y="999633"/>
                            <a:pt x="2359" y="999633"/>
                          </a:cubicBezTo>
                          <a:cubicBezTo>
                            <a:pt x="2359" y="999633"/>
                            <a:pt x="53854" y="1029010"/>
                            <a:pt x="111923" y="1009699"/>
                          </a:cubicBezTo>
                          <a:cubicBezTo>
                            <a:pt x="111923" y="1009699"/>
                            <a:pt x="160405" y="762085"/>
                            <a:pt x="172799" y="685801"/>
                          </a:cubicBezTo>
                          <a:cubicBezTo>
                            <a:pt x="190535" y="577127"/>
                            <a:pt x="213885" y="383953"/>
                            <a:pt x="213885" y="383953"/>
                          </a:cubicBezTo>
                          <a:lnTo>
                            <a:pt x="235250" y="589385"/>
                          </a:lnTo>
                          <a:cubicBezTo>
                            <a:pt x="225763" y="640312"/>
                            <a:pt x="223619" y="692334"/>
                            <a:pt x="228882" y="743870"/>
                          </a:cubicBezTo>
                          <a:cubicBezTo>
                            <a:pt x="234223" y="791804"/>
                            <a:pt x="257026" y="967175"/>
                            <a:pt x="257026" y="967175"/>
                          </a:cubicBezTo>
                          <a:cubicBezTo>
                            <a:pt x="293388" y="981528"/>
                            <a:pt x="334241" y="979021"/>
                            <a:pt x="368576" y="960327"/>
                          </a:cubicBezTo>
                          <a:cubicBezTo>
                            <a:pt x="368576" y="960327"/>
                            <a:pt x="398637" y="624788"/>
                            <a:pt x="401103" y="580483"/>
                          </a:cubicBezTo>
                          <a:cubicBezTo>
                            <a:pt x="404732" y="518100"/>
                            <a:pt x="408704" y="53207"/>
                            <a:pt x="407950" y="0"/>
                          </a:cubicBez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7374FE67-F363-B718-936F-F3B526C96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211630" y="3629843"/>
                      <a:ext cx="121478" cy="385253"/>
                    </a:xfrm>
                    <a:custGeom>
                      <a:avLst/>
                      <a:gdLst>
                        <a:gd name="connsiteX0" fmla="*/ 0 w 121478"/>
                        <a:gd name="connsiteY0" fmla="*/ 179822 h 385253"/>
                        <a:gd name="connsiteX1" fmla="*/ 16366 w 121478"/>
                        <a:gd name="connsiteY1" fmla="*/ 70258 h 385253"/>
                        <a:gd name="connsiteX2" fmla="*/ 121479 w 121478"/>
                        <a:gd name="connsiteY2" fmla="*/ 0 h 385253"/>
                        <a:gd name="connsiteX3" fmla="*/ 32869 w 121478"/>
                        <a:gd name="connsiteY3" fmla="*/ 88267 h 385253"/>
                        <a:gd name="connsiteX4" fmla="*/ 9518 w 121478"/>
                        <a:gd name="connsiteY4" fmla="*/ 194613 h 385253"/>
                        <a:gd name="connsiteX5" fmla="*/ 21433 w 121478"/>
                        <a:gd name="connsiteY5" fmla="*/ 385254 h 385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1478" h="385253">
                          <a:moveTo>
                            <a:pt x="0" y="179822"/>
                          </a:moveTo>
                          <a:lnTo>
                            <a:pt x="16366" y="70258"/>
                          </a:lnTo>
                          <a:cubicBezTo>
                            <a:pt x="16366" y="70258"/>
                            <a:pt x="90185" y="49715"/>
                            <a:pt x="121479" y="0"/>
                          </a:cubicBezTo>
                          <a:cubicBezTo>
                            <a:pt x="100936" y="61150"/>
                            <a:pt x="32869" y="88267"/>
                            <a:pt x="32869" y="88267"/>
                          </a:cubicBezTo>
                          <a:lnTo>
                            <a:pt x="9518" y="194613"/>
                          </a:lnTo>
                          <a:lnTo>
                            <a:pt x="21433" y="385254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</p:grpSp>
              <p:grpSp>
                <p:nvGrpSpPr>
                  <p:cNvPr id="67" name="Graphic 293">
                    <a:extLst>
                      <a:ext uri="{FF2B5EF4-FFF2-40B4-BE49-F238E27FC236}">
                        <a16:creationId xmlns:a16="http://schemas.microsoft.com/office/drawing/2014/main" id="{F6D7C8C0-196A-3644-B54D-673285531A1B}"/>
                      </a:ext>
                    </a:extLst>
                  </p:cNvPr>
                  <p:cNvGrpSpPr/>
                  <p:nvPr/>
                </p:nvGrpSpPr>
                <p:grpSpPr>
                  <a:xfrm>
                    <a:off x="-3518258" y="2666616"/>
                    <a:ext cx="834383" cy="968499"/>
                    <a:chOff x="-3518258" y="2666616"/>
                    <a:chExt cx="834383" cy="968499"/>
                  </a:xfrm>
                </p:grpSpPr>
                <p:grpSp>
                  <p:nvGrpSpPr>
                    <p:cNvPr id="68" name="Graphic 293">
                      <a:extLst>
                        <a:ext uri="{FF2B5EF4-FFF2-40B4-BE49-F238E27FC236}">
                          <a16:creationId xmlns:a16="http://schemas.microsoft.com/office/drawing/2014/main" id="{A3EB1B93-C996-9B1B-70B8-037D9FBE2C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516453" y="3010325"/>
                      <a:ext cx="738490" cy="583486"/>
                      <a:chOff x="-3516453" y="3010325"/>
                      <a:chExt cx="738490" cy="583486"/>
                    </a:xfrm>
                  </p:grpSpPr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0BBA0C56-A5F1-8A90-ACAD-6784C73A58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14871" y="3022586"/>
                        <a:ext cx="336908" cy="412850"/>
                      </a:xfrm>
                      <a:custGeom>
                        <a:avLst/>
                        <a:gdLst>
                          <a:gd name="connsiteX0" fmla="*/ 8491 w 336908"/>
                          <a:gd name="connsiteY0" fmla="*/ 0 h 412850"/>
                          <a:gd name="connsiteX1" fmla="*/ 106551 w 336908"/>
                          <a:gd name="connsiteY1" fmla="*/ 78612 h 412850"/>
                          <a:gd name="connsiteX2" fmla="*/ 175918 w 336908"/>
                          <a:gd name="connsiteY2" fmla="*/ 245765 h 412850"/>
                          <a:gd name="connsiteX3" fmla="*/ 336909 w 336908"/>
                          <a:gd name="connsiteY3" fmla="*/ 310134 h 412850"/>
                          <a:gd name="connsiteX4" fmla="*/ 322734 w 336908"/>
                          <a:gd name="connsiteY4" fmla="*/ 412850 h 412850"/>
                          <a:gd name="connsiteX5" fmla="*/ 126341 w 336908"/>
                          <a:gd name="connsiteY5" fmla="*/ 368271 h 412850"/>
                          <a:gd name="connsiteX6" fmla="*/ 88199 w 336908"/>
                          <a:gd name="connsiteY6" fmla="*/ 334649 h 412850"/>
                          <a:gd name="connsiteX7" fmla="*/ 0 w 336908"/>
                          <a:gd name="connsiteY7" fmla="*/ 173796 h 412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36908" h="412850">
                            <a:moveTo>
                              <a:pt x="8491" y="0"/>
                            </a:moveTo>
                            <a:cubicBezTo>
                              <a:pt x="66765" y="9176"/>
                              <a:pt x="85871" y="29240"/>
                              <a:pt x="106551" y="78612"/>
                            </a:cubicBezTo>
                            <a:cubicBezTo>
                              <a:pt x="141748" y="162771"/>
                              <a:pt x="175918" y="245765"/>
                              <a:pt x="175918" y="245765"/>
                            </a:cubicBezTo>
                            <a:lnTo>
                              <a:pt x="336909" y="310134"/>
                            </a:lnTo>
                            <a:lnTo>
                              <a:pt x="322734" y="412850"/>
                            </a:lnTo>
                            <a:cubicBezTo>
                              <a:pt x="322734" y="412850"/>
                              <a:pt x="199064" y="387514"/>
                              <a:pt x="126341" y="368271"/>
                            </a:cubicBezTo>
                            <a:cubicBezTo>
                              <a:pt x="105798" y="362725"/>
                              <a:pt x="98334" y="349577"/>
                              <a:pt x="88199" y="334649"/>
                            </a:cubicBezTo>
                            <a:cubicBezTo>
                              <a:pt x="79845" y="322460"/>
                              <a:pt x="0" y="173796"/>
                              <a:pt x="0" y="173796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1C6A97CF-62AC-7EC1-E8C0-06FADA5CAD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406178" y="3010325"/>
                        <a:ext cx="391212" cy="583486"/>
                      </a:xfrm>
                      <a:custGeom>
                        <a:avLst/>
                        <a:gdLst>
                          <a:gd name="connsiteX0" fmla="*/ 378752 w 391212"/>
                          <a:gd name="connsiteY0" fmla="*/ 146066 h 583486"/>
                          <a:gd name="connsiteX1" fmla="*/ 306235 w 391212"/>
                          <a:gd name="connsiteY1" fmla="*/ 16644 h 583486"/>
                          <a:gd name="connsiteX2" fmla="*/ 169280 w 391212"/>
                          <a:gd name="connsiteY2" fmla="*/ 4 h 583486"/>
                          <a:gd name="connsiteX3" fmla="*/ 26642 w 391212"/>
                          <a:gd name="connsiteY3" fmla="*/ 36844 h 583486"/>
                          <a:gd name="connsiteX4" fmla="*/ 6783 w 391212"/>
                          <a:gd name="connsiteY4" fmla="*/ 182222 h 583486"/>
                          <a:gd name="connsiteX5" fmla="*/ 25683 w 391212"/>
                          <a:gd name="connsiteY5" fmla="*/ 363482 h 583486"/>
                          <a:gd name="connsiteX6" fmla="*/ 13494 w 391212"/>
                          <a:gd name="connsiteY6" fmla="*/ 551521 h 583486"/>
                          <a:gd name="connsiteX7" fmla="*/ 389161 w 391212"/>
                          <a:gd name="connsiteY7" fmla="*/ 542824 h 583486"/>
                          <a:gd name="connsiteX8" fmla="*/ 390941 w 391212"/>
                          <a:gd name="connsiteY8" fmla="*/ 346568 h 583486"/>
                          <a:gd name="connsiteX9" fmla="*/ 378752 w 391212"/>
                          <a:gd name="connsiteY9" fmla="*/ 146066 h 5834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91212" h="583486">
                            <a:moveTo>
                              <a:pt x="378752" y="146066"/>
                            </a:moveTo>
                            <a:cubicBezTo>
                              <a:pt x="363687" y="68413"/>
                              <a:pt x="356703" y="33968"/>
                              <a:pt x="306235" y="16644"/>
                            </a:cubicBezTo>
                            <a:cubicBezTo>
                              <a:pt x="255767" y="-681"/>
                              <a:pt x="169280" y="4"/>
                              <a:pt x="169280" y="4"/>
                            </a:cubicBezTo>
                            <a:cubicBezTo>
                              <a:pt x="143259" y="6851"/>
                              <a:pt x="62044" y="26299"/>
                              <a:pt x="26642" y="36844"/>
                            </a:cubicBezTo>
                            <a:cubicBezTo>
                              <a:pt x="-8761" y="47390"/>
                              <a:pt x="-1434" y="129700"/>
                              <a:pt x="6783" y="182222"/>
                            </a:cubicBezTo>
                            <a:cubicBezTo>
                              <a:pt x="16732" y="242208"/>
                              <a:pt x="23044" y="302735"/>
                              <a:pt x="25683" y="363482"/>
                            </a:cubicBezTo>
                            <a:cubicBezTo>
                              <a:pt x="24313" y="447161"/>
                              <a:pt x="16781" y="503655"/>
                              <a:pt x="13494" y="551521"/>
                            </a:cubicBezTo>
                            <a:cubicBezTo>
                              <a:pt x="88819" y="599455"/>
                              <a:pt x="309248" y="590964"/>
                              <a:pt x="389161" y="542824"/>
                            </a:cubicBezTo>
                            <a:cubicBezTo>
                              <a:pt x="391010" y="503039"/>
                              <a:pt x="391626" y="398063"/>
                              <a:pt x="390941" y="346568"/>
                            </a:cubicBezTo>
                            <a:cubicBezTo>
                              <a:pt x="389640" y="249946"/>
                              <a:pt x="385052" y="178798"/>
                              <a:pt x="378752" y="146066"/>
                            </a:cubicBezTo>
                            <a:close/>
                          </a:path>
                        </a:pathLst>
                      </a:custGeom>
                      <a:solidFill>
                        <a:srgbClr val="37474F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104" name="Freeform: Shape 103">
                        <a:extLst>
                          <a:ext uri="{FF2B5EF4-FFF2-40B4-BE49-F238E27FC236}">
                            <a16:creationId xmlns:a16="http://schemas.microsoft.com/office/drawing/2014/main" id="{AAB0DF9C-764F-B094-C219-769FE4BC0B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516453" y="3038062"/>
                        <a:ext cx="174769" cy="298307"/>
                      </a:xfrm>
                      <a:custGeom>
                        <a:avLst/>
                        <a:gdLst>
                          <a:gd name="connsiteX0" fmla="*/ 161226 w 174769"/>
                          <a:gd name="connsiteY0" fmla="*/ 0 h 298307"/>
                          <a:gd name="connsiteX1" fmla="*/ 76109 w 174769"/>
                          <a:gd name="connsiteY1" fmla="*/ 41086 h 298307"/>
                          <a:gd name="connsiteX2" fmla="*/ 30 w 174769"/>
                          <a:gd name="connsiteY2" fmla="*/ 277128 h 298307"/>
                          <a:gd name="connsiteX3" fmla="*/ 154584 w 174769"/>
                          <a:gd name="connsiteY3" fmla="*/ 217827 h 298307"/>
                          <a:gd name="connsiteX4" fmla="*/ 161226 w 174769"/>
                          <a:gd name="connsiteY4" fmla="*/ 0 h 298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4769" h="298307">
                            <a:moveTo>
                              <a:pt x="161226" y="0"/>
                            </a:moveTo>
                            <a:cubicBezTo>
                              <a:pt x="131165" y="5204"/>
                              <a:pt x="93160" y="13695"/>
                              <a:pt x="76109" y="41086"/>
                            </a:cubicBezTo>
                            <a:cubicBezTo>
                              <a:pt x="63783" y="60945"/>
                              <a:pt x="-1613" y="214540"/>
                              <a:pt x="30" y="277128"/>
                            </a:cubicBezTo>
                            <a:cubicBezTo>
                              <a:pt x="25093" y="348139"/>
                              <a:pt x="154584" y="217827"/>
                              <a:pt x="154584" y="217827"/>
                            </a:cubicBezTo>
                            <a:cubicBezTo>
                              <a:pt x="169512" y="133120"/>
                              <a:pt x="187864" y="44990"/>
                              <a:pt x="161226" y="0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</p:grpSp>
                <p:grpSp>
                  <p:nvGrpSpPr>
                    <p:cNvPr id="69" name="Graphic 293">
                      <a:extLst>
                        <a:ext uri="{FF2B5EF4-FFF2-40B4-BE49-F238E27FC236}">
                          <a16:creationId xmlns:a16="http://schemas.microsoft.com/office/drawing/2014/main" id="{DBA98837-4E7B-E096-7D25-90604149EE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333663" y="2666616"/>
                      <a:ext cx="283201" cy="453845"/>
                      <a:chOff x="-3333663" y="2666616"/>
                      <a:chExt cx="283201" cy="45384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BB5BF521-E3F6-5293-75B0-F572A38EA8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326179" y="2666616"/>
                        <a:ext cx="274585" cy="296120"/>
                      </a:xfrm>
                      <a:custGeom>
                        <a:avLst/>
                        <a:gdLst>
                          <a:gd name="connsiteX0" fmla="*/ 249381 w 274585"/>
                          <a:gd name="connsiteY0" fmla="*/ 41384 h 296120"/>
                          <a:gd name="connsiteX1" fmla="*/ 177959 w 274585"/>
                          <a:gd name="connsiteY1" fmla="*/ 3105 h 296120"/>
                          <a:gd name="connsiteX2" fmla="*/ 96402 w 274585"/>
                          <a:gd name="connsiteY2" fmla="*/ 6940 h 296120"/>
                          <a:gd name="connsiteX3" fmla="*/ 30801 w 274585"/>
                          <a:gd name="connsiteY3" fmla="*/ 79937 h 296120"/>
                          <a:gd name="connsiteX4" fmla="*/ 1767 w 274585"/>
                          <a:gd name="connsiteY4" fmla="*/ 116025 h 296120"/>
                          <a:gd name="connsiteX5" fmla="*/ 14846 w 274585"/>
                          <a:gd name="connsiteY5" fmla="*/ 197650 h 296120"/>
                          <a:gd name="connsiteX6" fmla="*/ 54083 w 274585"/>
                          <a:gd name="connsiteY6" fmla="*/ 269620 h 296120"/>
                          <a:gd name="connsiteX7" fmla="*/ 66341 w 274585"/>
                          <a:gd name="connsiteY7" fmla="*/ 296120 h 296120"/>
                          <a:gd name="connsiteX8" fmla="*/ 64492 w 274585"/>
                          <a:gd name="connsiteY8" fmla="*/ 250857 h 296120"/>
                          <a:gd name="connsiteX9" fmla="*/ 117425 w 274585"/>
                          <a:gd name="connsiteY9" fmla="*/ 242160 h 296120"/>
                          <a:gd name="connsiteX10" fmla="*/ 166729 w 274585"/>
                          <a:gd name="connsiteY10" fmla="*/ 219768 h 296120"/>
                          <a:gd name="connsiteX11" fmla="*/ 255133 w 274585"/>
                          <a:gd name="connsiteY11" fmla="*/ 158138 h 296120"/>
                          <a:gd name="connsiteX12" fmla="*/ 274444 w 274585"/>
                          <a:gd name="connsiteY12" fmla="*/ 110957 h 296120"/>
                          <a:gd name="connsiteX13" fmla="*/ 249381 w 274585"/>
                          <a:gd name="connsiteY13" fmla="*/ 41384 h 296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74585" h="296120">
                            <a:moveTo>
                              <a:pt x="249381" y="41384"/>
                            </a:moveTo>
                            <a:cubicBezTo>
                              <a:pt x="230324" y="21262"/>
                              <a:pt x="205268" y="7835"/>
                              <a:pt x="177959" y="3105"/>
                            </a:cubicBezTo>
                            <a:cubicBezTo>
                              <a:pt x="150849" y="-2074"/>
                              <a:pt x="122904" y="-760"/>
                              <a:pt x="96402" y="6940"/>
                            </a:cubicBezTo>
                            <a:cubicBezTo>
                              <a:pt x="65725" y="15979"/>
                              <a:pt x="32787" y="42343"/>
                              <a:pt x="30801" y="79937"/>
                            </a:cubicBezTo>
                            <a:cubicBezTo>
                              <a:pt x="16147" y="83292"/>
                              <a:pt x="5396" y="98289"/>
                              <a:pt x="1767" y="116025"/>
                            </a:cubicBezTo>
                            <a:cubicBezTo>
                              <a:pt x="-3848" y="143416"/>
                              <a:pt x="4848" y="172861"/>
                              <a:pt x="14846" y="197650"/>
                            </a:cubicBezTo>
                            <a:cubicBezTo>
                              <a:pt x="14846" y="197650"/>
                              <a:pt x="47920" y="257225"/>
                              <a:pt x="54083" y="269620"/>
                            </a:cubicBezTo>
                            <a:cubicBezTo>
                              <a:pt x="60931" y="284068"/>
                              <a:pt x="66341" y="296120"/>
                              <a:pt x="66341" y="296120"/>
                            </a:cubicBezTo>
                            <a:lnTo>
                              <a:pt x="64492" y="250857"/>
                            </a:lnTo>
                            <a:cubicBezTo>
                              <a:pt x="82459" y="250480"/>
                              <a:pt x="100281" y="247549"/>
                              <a:pt x="117425" y="242160"/>
                            </a:cubicBezTo>
                            <a:cubicBezTo>
                              <a:pt x="134435" y="236031"/>
                              <a:pt x="150924" y="228547"/>
                              <a:pt x="166729" y="219768"/>
                            </a:cubicBezTo>
                            <a:cubicBezTo>
                              <a:pt x="198016" y="201971"/>
                              <a:pt x="227612" y="181338"/>
                              <a:pt x="255133" y="158138"/>
                            </a:cubicBezTo>
                            <a:cubicBezTo>
                              <a:pt x="270814" y="145333"/>
                              <a:pt x="273690" y="130747"/>
                              <a:pt x="274444" y="110957"/>
                            </a:cubicBezTo>
                            <a:cubicBezTo>
                              <a:pt x="275847" y="85330"/>
                              <a:pt x="266802" y="60229"/>
                              <a:pt x="249381" y="41384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BF167B1A-6FA5-9C4D-8723-277E4A4763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333663" y="2734577"/>
                        <a:ext cx="283201" cy="363539"/>
                      </a:xfrm>
                      <a:custGeom>
                        <a:avLst/>
                        <a:gdLst>
                          <a:gd name="connsiteX0" fmla="*/ 110803 w 283201"/>
                          <a:gd name="connsiteY0" fmla="*/ 21221 h 363539"/>
                          <a:gd name="connsiteX1" fmla="*/ 81289 w 283201"/>
                          <a:gd name="connsiteY1" fmla="*/ 70182 h 363539"/>
                          <a:gd name="connsiteX2" fmla="*/ 81837 w 283201"/>
                          <a:gd name="connsiteY2" fmla="*/ 124964 h 363539"/>
                          <a:gd name="connsiteX3" fmla="*/ 77592 w 283201"/>
                          <a:gd name="connsiteY3" fmla="*/ 135921 h 363539"/>
                          <a:gd name="connsiteX4" fmla="*/ 67799 w 283201"/>
                          <a:gd name="connsiteY4" fmla="*/ 141878 h 363539"/>
                          <a:gd name="connsiteX5" fmla="*/ 58829 w 283201"/>
                          <a:gd name="connsiteY5" fmla="*/ 135030 h 363539"/>
                          <a:gd name="connsiteX6" fmla="*/ 50954 w 283201"/>
                          <a:gd name="connsiteY6" fmla="*/ 119555 h 363539"/>
                          <a:gd name="connsiteX7" fmla="*/ 46366 w 283201"/>
                          <a:gd name="connsiteY7" fmla="*/ 113529 h 363539"/>
                          <a:gd name="connsiteX8" fmla="*/ 3294 w 283201"/>
                          <a:gd name="connsiteY8" fmla="*/ 121814 h 363539"/>
                          <a:gd name="connsiteX9" fmla="*/ 31232 w 283201"/>
                          <a:gd name="connsiteY9" fmla="*/ 188580 h 363539"/>
                          <a:gd name="connsiteX10" fmla="*/ 71702 w 283201"/>
                          <a:gd name="connsiteY10" fmla="*/ 175843 h 363539"/>
                          <a:gd name="connsiteX11" fmla="*/ 76427 w 283201"/>
                          <a:gd name="connsiteY11" fmla="*/ 294103 h 363539"/>
                          <a:gd name="connsiteX12" fmla="*/ 181746 w 283201"/>
                          <a:gd name="connsiteY12" fmla="*/ 363540 h 363539"/>
                          <a:gd name="connsiteX13" fmla="*/ 192907 w 283201"/>
                          <a:gd name="connsiteY13" fmla="*/ 290269 h 363539"/>
                          <a:gd name="connsiteX14" fmla="*/ 192907 w 283201"/>
                          <a:gd name="connsiteY14" fmla="*/ 251579 h 363539"/>
                          <a:gd name="connsiteX15" fmla="*/ 232077 w 283201"/>
                          <a:gd name="connsiteY15" fmla="*/ 248977 h 363539"/>
                          <a:gd name="connsiteX16" fmla="*/ 273985 w 283201"/>
                          <a:gd name="connsiteY16" fmla="*/ 204535 h 363539"/>
                          <a:gd name="connsiteX17" fmla="*/ 275902 w 283201"/>
                          <a:gd name="connsiteY17" fmla="*/ 52995 h 363539"/>
                          <a:gd name="connsiteX18" fmla="*/ 251387 w 283201"/>
                          <a:gd name="connsiteY18" fmla="*/ 1910 h 363539"/>
                          <a:gd name="connsiteX19" fmla="*/ 243067 w 283201"/>
                          <a:gd name="connsiteY19" fmla="*/ 1547 h 363539"/>
                          <a:gd name="connsiteX20" fmla="*/ 242074 w 283201"/>
                          <a:gd name="connsiteY20" fmla="*/ 2732 h 363539"/>
                          <a:gd name="connsiteX21" fmla="*/ 205507 w 283201"/>
                          <a:gd name="connsiteY21" fmla="*/ 23275 h 363539"/>
                          <a:gd name="connsiteX22" fmla="*/ 126484 w 283201"/>
                          <a:gd name="connsiteY22" fmla="*/ 12524 h 363539"/>
                          <a:gd name="connsiteX23" fmla="*/ 111158 w 283201"/>
                          <a:gd name="connsiteY23" fmla="*/ 19982 h 363539"/>
                          <a:gd name="connsiteX24" fmla="*/ 110803 w 283201"/>
                          <a:gd name="connsiteY24" fmla="*/ 21221 h 3635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83201" h="363539">
                            <a:moveTo>
                              <a:pt x="110803" y="21221"/>
                            </a:moveTo>
                            <a:cubicBezTo>
                              <a:pt x="106564" y="40319"/>
                              <a:pt x="96200" y="57514"/>
                              <a:pt x="81289" y="70182"/>
                            </a:cubicBezTo>
                            <a:cubicBezTo>
                              <a:pt x="84576" y="88281"/>
                              <a:pt x="84762" y="106804"/>
                              <a:pt x="81837" y="124964"/>
                            </a:cubicBezTo>
                            <a:cubicBezTo>
                              <a:pt x="81153" y="128861"/>
                              <a:pt x="79710" y="132579"/>
                              <a:pt x="77592" y="135921"/>
                            </a:cubicBezTo>
                            <a:cubicBezTo>
                              <a:pt x="75356" y="139242"/>
                              <a:pt x="71777" y="141419"/>
                              <a:pt x="67799" y="141878"/>
                            </a:cubicBezTo>
                            <a:cubicBezTo>
                              <a:pt x="62527" y="141878"/>
                              <a:pt x="60404" y="138934"/>
                              <a:pt x="58829" y="135030"/>
                            </a:cubicBezTo>
                            <a:cubicBezTo>
                              <a:pt x="56534" y="129710"/>
                              <a:pt x="53904" y="124540"/>
                              <a:pt x="50954" y="119555"/>
                            </a:cubicBezTo>
                            <a:cubicBezTo>
                              <a:pt x="49676" y="117363"/>
                              <a:pt x="48135" y="115343"/>
                              <a:pt x="46366" y="113529"/>
                            </a:cubicBezTo>
                            <a:cubicBezTo>
                              <a:pt x="38422" y="105996"/>
                              <a:pt x="14661" y="96615"/>
                              <a:pt x="3294" y="121814"/>
                            </a:cubicBezTo>
                            <a:cubicBezTo>
                              <a:pt x="-8074" y="147014"/>
                              <a:pt x="12127" y="182965"/>
                              <a:pt x="31232" y="188580"/>
                            </a:cubicBezTo>
                            <a:cubicBezTo>
                              <a:pt x="64238" y="198304"/>
                              <a:pt x="71702" y="175843"/>
                              <a:pt x="71702" y="175843"/>
                            </a:cubicBezTo>
                            <a:lnTo>
                              <a:pt x="76427" y="294103"/>
                            </a:lnTo>
                            <a:cubicBezTo>
                              <a:pt x="94163" y="313140"/>
                              <a:pt x="162504" y="341011"/>
                              <a:pt x="181746" y="363540"/>
                            </a:cubicBezTo>
                            <a:cubicBezTo>
                              <a:pt x="190785" y="348543"/>
                              <a:pt x="210849" y="323549"/>
                              <a:pt x="192907" y="290269"/>
                            </a:cubicBezTo>
                            <a:lnTo>
                              <a:pt x="192907" y="251579"/>
                            </a:lnTo>
                            <a:cubicBezTo>
                              <a:pt x="206021" y="252236"/>
                              <a:pt x="219169" y="251367"/>
                              <a:pt x="232077" y="248977"/>
                            </a:cubicBezTo>
                            <a:cubicBezTo>
                              <a:pt x="249264" y="245895"/>
                              <a:pt x="265904" y="230419"/>
                              <a:pt x="273985" y="204535"/>
                            </a:cubicBezTo>
                            <a:cubicBezTo>
                              <a:pt x="289666" y="153999"/>
                              <a:pt x="281860" y="84357"/>
                              <a:pt x="275902" y="52995"/>
                            </a:cubicBezTo>
                            <a:cubicBezTo>
                              <a:pt x="272821" y="33958"/>
                              <a:pt x="264309" y="16222"/>
                              <a:pt x="251387" y="1910"/>
                            </a:cubicBezTo>
                            <a:cubicBezTo>
                              <a:pt x="249189" y="-488"/>
                              <a:pt x="245464" y="-650"/>
                              <a:pt x="243067" y="1547"/>
                            </a:cubicBezTo>
                            <a:cubicBezTo>
                              <a:pt x="242684" y="1897"/>
                              <a:pt x="242348" y="2295"/>
                              <a:pt x="242074" y="2732"/>
                            </a:cubicBezTo>
                            <a:cubicBezTo>
                              <a:pt x="233282" y="14380"/>
                              <a:pt x="220025" y="21827"/>
                              <a:pt x="205507" y="23275"/>
                            </a:cubicBezTo>
                            <a:cubicBezTo>
                              <a:pt x="184964" y="26014"/>
                              <a:pt x="151616" y="20673"/>
                              <a:pt x="126484" y="12524"/>
                            </a:cubicBezTo>
                            <a:cubicBezTo>
                              <a:pt x="120193" y="10352"/>
                              <a:pt x="113331" y="13690"/>
                              <a:pt x="111158" y="19982"/>
                            </a:cubicBezTo>
                            <a:cubicBezTo>
                              <a:pt x="111018" y="20388"/>
                              <a:pt x="110899" y="20802"/>
                              <a:pt x="110803" y="21221"/>
                            </a:cubicBezTo>
                            <a:close/>
                          </a:path>
                        </a:pathLst>
                      </a:custGeom>
                      <a:solidFill>
                        <a:srgbClr val="9E6767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92" name="Freeform: Shape 91">
                        <a:extLst>
                          <a:ext uri="{FF2B5EF4-FFF2-40B4-BE49-F238E27FC236}">
                            <a16:creationId xmlns:a16="http://schemas.microsoft.com/office/drawing/2014/main" id="{2E10F999-46E3-2E35-9224-463770BC3A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46759" y="2943015"/>
                        <a:ext cx="106003" cy="54576"/>
                      </a:xfrm>
                      <a:custGeom>
                        <a:avLst/>
                        <a:gdLst>
                          <a:gd name="connsiteX0" fmla="*/ 106003 w 106003"/>
                          <a:gd name="connsiteY0" fmla="*/ 42935 h 54576"/>
                          <a:gd name="connsiteX1" fmla="*/ 26501 w 106003"/>
                          <a:gd name="connsiteY1" fmla="*/ 25268 h 54576"/>
                          <a:gd name="connsiteX2" fmla="*/ 0 w 106003"/>
                          <a:gd name="connsiteY2" fmla="*/ 0 h 54576"/>
                          <a:gd name="connsiteX3" fmla="*/ 17462 w 106003"/>
                          <a:gd name="connsiteY3" fmla="*/ 28555 h 54576"/>
                          <a:gd name="connsiteX4" fmla="*/ 106003 w 106003"/>
                          <a:gd name="connsiteY4" fmla="*/ 54577 h 545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6003" h="54576">
                            <a:moveTo>
                              <a:pt x="106003" y="42935"/>
                            </a:moveTo>
                            <a:cubicBezTo>
                              <a:pt x="75462" y="39717"/>
                              <a:pt x="43552" y="34513"/>
                              <a:pt x="26501" y="25268"/>
                            </a:cubicBezTo>
                            <a:cubicBezTo>
                              <a:pt x="15437" y="19550"/>
                              <a:pt x="6241" y="10778"/>
                              <a:pt x="0" y="0"/>
                            </a:cubicBezTo>
                            <a:cubicBezTo>
                              <a:pt x="0" y="0"/>
                              <a:pt x="1301" y="12189"/>
                              <a:pt x="17462" y="28555"/>
                            </a:cubicBezTo>
                            <a:cubicBezTo>
                              <a:pt x="35677" y="46976"/>
                              <a:pt x="106003" y="54577"/>
                              <a:pt x="106003" y="54577"/>
                            </a:cubicBezTo>
                            <a:close/>
                          </a:path>
                        </a:pathLst>
                      </a:custGeom>
                      <a:solidFill>
                        <a:srgbClr val="874C4C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004A3510-B75E-CA56-8471-7386685A90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93137" y="2833520"/>
                        <a:ext cx="21087" cy="21087"/>
                      </a:xfrm>
                      <a:custGeom>
                        <a:avLst/>
                        <a:gdLst>
                          <a:gd name="connsiteX0" fmla="*/ 21087 w 21087"/>
                          <a:gd name="connsiteY0" fmla="*/ 10819 h 21087"/>
                          <a:gd name="connsiteX1" fmla="*/ 10268 w 21087"/>
                          <a:gd name="connsiteY1" fmla="*/ 21084 h 21087"/>
                          <a:gd name="connsiteX2" fmla="*/ 4 w 21087"/>
                          <a:gd name="connsiteY2" fmla="*/ 10265 h 21087"/>
                          <a:gd name="connsiteX3" fmla="*/ 10336 w 21087"/>
                          <a:gd name="connsiteY3" fmla="*/ 0 h 21087"/>
                          <a:gd name="connsiteX4" fmla="*/ 21087 w 21087"/>
                          <a:gd name="connsiteY4" fmla="*/ 10819 h 21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087" h="21087">
                            <a:moveTo>
                              <a:pt x="21087" y="10819"/>
                            </a:moveTo>
                            <a:cubicBezTo>
                              <a:pt x="20937" y="16640"/>
                              <a:pt x="16088" y="21235"/>
                              <a:pt x="10268" y="21084"/>
                            </a:cubicBezTo>
                            <a:cubicBezTo>
                              <a:pt x="4447" y="20934"/>
                              <a:pt x="-149" y="16092"/>
                              <a:pt x="4" y="10265"/>
                            </a:cubicBezTo>
                            <a:cubicBezTo>
                              <a:pt x="151" y="4636"/>
                              <a:pt x="4701" y="110"/>
                              <a:pt x="10336" y="0"/>
                            </a:cubicBezTo>
                            <a:cubicBezTo>
                              <a:pt x="16287" y="41"/>
                              <a:pt x="21087" y="4869"/>
                              <a:pt x="21087" y="10819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CEEFF4F8-2180-E618-605D-3ADE4FEB66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01587" y="2778419"/>
                        <a:ext cx="31599" cy="23327"/>
                      </a:xfrm>
                      <a:custGeom>
                        <a:avLst/>
                        <a:gdLst>
                          <a:gd name="connsiteX0" fmla="*/ 0 w 31599"/>
                          <a:gd name="connsiteY0" fmla="*/ 10590 h 23327"/>
                          <a:gd name="connsiteX1" fmla="*/ 30404 w 31599"/>
                          <a:gd name="connsiteY1" fmla="*/ 23327 h 23327"/>
                          <a:gd name="connsiteX2" fmla="*/ 21228 w 31599"/>
                          <a:gd name="connsiteY2" fmla="*/ 1209 h 23327"/>
                          <a:gd name="connsiteX3" fmla="*/ 233 w 31599"/>
                          <a:gd name="connsiteY3" fmla="*/ 9988 h 23327"/>
                          <a:gd name="connsiteX4" fmla="*/ 0 w 31599"/>
                          <a:gd name="connsiteY4" fmla="*/ 10590 h 233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599" h="23327">
                            <a:moveTo>
                              <a:pt x="0" y="10590"/>
                            </a:moveTo>
                            <a:cubicBezTo>
                              <a:pt x="10991" y="12405"/>
                              <a:pt x="21399" y="16767"/>
                              <a:pt x="30404" y="23327"/>
                            </a:cubicBezTo>
                            <a:cubicBezTo>
                              <a:pt x="33794" y="14685"/>
                              <a:pt x="29740" y="4914"/>
                              <a:pt x="21228" y="1209"/>
                            </a:cubicBezTo>
                            <a:cubicBezTo>
                              <a:pt x="13004" y="-2167"/>
                              <a:pt x="3609" y="1771"/>
                              <a:pt x="233" y="9988"/>
                            </a:cubicBezTo>
                            <a:cubicBezTo>
                              <a:pt x="151" y="10186"/>
                              <a:pt x="75" y="10392"/>
                              <a:pt x="0" y="10590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B59CE034-AA92-4CF4-626B-E2FCC55FFA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73225" y="2906311"/>
                        <a:ext cx="38358" cy="25615"/>
                      </a:xfrm>
                      <a:custGeom>
                        <a:avLst/>
                        <a:gdLst>
                          <a:gd name="connsiteX0" fmla="*/ 696 w 38358"/>
                          <a:gd name="connsiteY0" fmla="*/ 0 h 25615"/>
                          <a:gd name="connsiteX1" fmla="*/ 38358 w 38358"/>
                          <a:gd name="connsiteY1" fmla="*/ 10751 h 25615"/>
                          <a:gd name="connsiteX2" fmla="*/ 15241 w 38358"/>
                          <a:gd name="connsiteY2" fmla="*/ 25104 h 25615"/>
                          <a:gd name="connsiteX3" fmla="*/ 14528 w 38358"/>
                          <a:gd name="connsiteY3" fmla="*/ 24926 h 25615"/>
                          <a:gd name="connsiteX4" fmla="*/ 696 w 38358"/>
                          <a:gd name="connsiteY4" fmla="*/ 0 h 256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8358" h="25615">
                            <a:moveTo>
                              <a:pt x="696" y="0"/>
                            </a:moveTo>
                            <a:lnTo>
                              <a:pt x="38358" y="10751"/>
                            </a:lnTo>
                            <a:cubicBezTo>
                              <a:pt x="35941" y="21098"/>
                              <a:pt x="25587" y="27528"/>
                              <a:pt x="15241" y="25104"/>
                            </a:cubicBezTo>
                            <a:cubicBezTo>
                              <a:pt x="15001" y="25049"/>
                              <a:pt x="14768" y="24987"/>
                              <a:pt x="14528" y="24926"/>
                            </a:cubicBezTo>
                            <a:cubicBezTo>
                              <a:pt x="3962" y="21687"/>
                              <a:pt x="-2146" y="10676"/>
                              <a:pt x="696" y="0"/>
                            </a:cubicBezTo>
                            <a:close/>
                          </a:path>
                        </a:pathLst>
                      </a:custGeom>
                      <a:solidFill>
                        <a:srgbClr val="874C4C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96" name="Freeform: Shape 95">
                        <a:extLst>
                          <a:ext uri="{FF2B5EF4-FFF2-40B4-BE49-F238E27FC236}">
                            <a16:creationId xmlns:a16="http://schemas.microsoft.com/office/drawing/2014/main" id="{E19DDD7B-42FD-3199-2F48-65006B522E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72392" y="2915008"/>
                        <a:ext cx="19789" cy="16870"/>
                      </a:xfrm>
                      <a:custGeom>
                        <a:avLst/>
                        <a:gdLst>
                          <a:gd name="connsiteX0" fmla="*/ 3492 w 19789"/>
                          <a:gd name="connsiteY0" fmla="*/ 0 h 16870"/>
                          <a:gd name="connsiteX1" fmla="*/ 19790 w 19789"/>
                          <a:gd name="connsiteY1" fmla="*/ 16845 h 16870"/>
                          <a:gd name="connsiteX2" fmla="*/ 13695 w 19789"/>
                          <a:gd name="connsiteY2" fmla="*/ 16229 h 16870"/>
                          <a:gd name="connsiteX3" fmla="*/ 0 w 19789"/>
                          <a:gd name="connsiteY3" fmla="*/ 479 h 16870"/>
                          <a:gd name="connsiteX4" fmla="*/ 3492 w 19789"/>
                          <a:gd name="connsiteY4" fmla="*/ 0 h 168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9789" h="16870">
                            <a:moveTo>
                              <a:pt x="3492" y="0"/>
                            </a:moveTo>
                            <a:cubicBezTo>
                              <a:pt x="12401" y="685"/>
                              <a:pt x="19400" y="7916"/>
                              <a:pt x="19790" y="16845"/>
                            </a:cubicBezTo>
                            <a:cubicBezTo>
                              <a:pt x="17736" y="16948"/>
                              <a:pt x="15688" y="16736"/>
                              <a:pt x="13695" y="16229"/>
                            </a:cubicBezTo>
                            <a:cubicBezTo>
                              <a:pt x="6608" y="13860"/>
                              <a:pt x="1363" y="7827"/>
                              <a:pt x="0" y="479"/>
                            </a:cubicBezTo>
                            <a:cubicBezTo>
                              <a:pt x="1144" y="205"/>
                              <a:pt x="2315" y="48"/>
                              <a:pt x="3492" y="0"/>
                            </a:cubicBezTo>
                            <a:close/>
                          </a:path>
                        </a:pathLst>
                      </a:custGeom>
                      <a:solidFill>
                        <a:srgbClr val="F28F8F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97" name="Freeform: Shape 96">
                        <a:extLst>
                          <a:ext uri="{FF2B5EF4-FFF2-40B4-BE49-F238E27FC236}">
                            <a16:creationId xmlns:a16="http://schemas.microsoft.com/office/drawing/2014/main" id="{6B481AB2-931B-6983-7D75-EF18657FC7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08138" y="2807165"/>
                        <a:ext cx="30061" cy="23752"/>
                      </a:xfrm>
                      <a:custGeom>
                        <a:avLst/>
                        <a:gdLst>
                          <a:gd name="connsiteX0" fmla="*/ 30062 w 30061"/>
                          <a:gd name="connsiteY0" fmla="*/ 7729 h 23752"/>
                          <a:gd name="connsiteX1" fmla="*/ 2191 w 30061"/>
                          <a:gd name="connsiteY1" fmla="*/ 23753 h 23752"/>
                          <a:gd name="connsiteX2" fmla="*/ 7643 w 30061"/>
                          <a:gd name="connsiteY2" fmla="*/ 2353 h 23752"/>
                          <a:gd name="connsiteX3" fmla="*/ 7944 w 30061"/>
                          <a:gd name="connsiteY3" fmla="*/ 2182 h 23752"/>
                          <a:gd name="connsiteX4" fmla="*/ 30062 w 30061"/>
                          <a:gd name="connsiteY4" fmla="*/ 7729 h 237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061" h="23752">
                            <a:moveTo>
                              <a:pt x="30062" y="7729"/>
                            </a:moveTo>
                            <a:cubicBezTo>
                              <a:pt x="19201" y="9701"/>
                              <a:pt x="9360" y="15364"/>
                              <a:pt x="2191" y="23753"/>
                            </a:cubicBezTo>
                            <a:cubicBezTo>
                              <a:pt x="-2212" y="16337"/>
                              <a:pt x="229" y="6757"/>
                              <a:pt x="7643" y="2353"/>
                            </a:cubicBezTo>
                            <a:cubicBezTo>
                              <a:pt x="7742" y="2299"/>
                              <a:pt x="7843" y="2237"/>
                              <a:pt x="7944" y="2182"/>
                            </a:cubicBezTo>
                            <a:cubicBezTo>
                              <a:pt x="15608" y="-2214"/>
                              <a:pt x="25378" y="231"/>
                              <a:pt x="30062" y="7729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98" name="Freeform: Shape 97">
                        <a:extLst>
                          <a:ext uri="{FF2B5EF4-FFF2-40B4-BE49-F238E27FC236}">
                            <a16:creationId xmlns:a16="http://schemas.microsoft.com/office/drawing/2014/main" id="{1B82A686-9D2B-8E0C-D07D-50623B758F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099939" y="2825303"/>
                        <a:ext cx="21223" cy="21223"/>
                      </a:xfrm>
                      <a:custGeom>
                        <a:avLst/>
                        <a:gdLst>
                          <a:gd name="connsiteX0" fmla="*/ 21223 w 21223"/>
                          <a:gd name="connsiteY0" fmla="*/ 10819 h 21223"/>
                          <a:gd name="connsiteX1" fmla="*/ 10404 w 21223"/>
                          <a:gd name="connsiteY1" fmla="*/ 21221 h 21223"/>
                          <a:gd name="connsiteX2" fmla="*/ 2 w 21223"/>
                          <a:gd name="connsiteY2" fmla="*/ 10402 h 21223"/>
                          <a:gd name="connsiteX3" fmla="*/ 10404 w 21223"/>
                          <a:gd name="connsiteY3" fmla="*/ 0 h 21223"/>
                          <a:gd name="connsiteX4" fmla="*/ 21223 w 21223"/>
                          <a:gd name="connsiteY4" fmla="*/ 10819 h 212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223" h="21223">
                            <a:moveTo>
                              <a:pt x="21223" y="10819"/>
                            </a:moveTo>
                            <a:cubicBezTo>
                              <a:pt x="21107" y="16681"/>
                              <a:pt x="16266" y="21338"/>
                              <a:pt x="10404" y="21221"/>
                            </a:cubicBezTo>
                            <a:cubicBezTo>
                              <a:pt x="4542" y="21112"/>
                              <a:pt x="-114" y="16263"/>
                              <a:pt x="2" y="10402"/>
                            </a:cubicBezTo>
                            <a:cubicBezTo>
                              <a:pt x="112" y="4704"/>
                              <a:pt x="4707" y="110"/>
                              <a:pt x="10404" y="0"/>
                            </a:cubicBezTo>
                            <a:cubicBezTo>
                              <a:pt x="16382" y="0"/>
                              <a:pt x="21223" y="4841"/>
                              <a:pt x="21223" y="10819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99" name="Freeform: Shape 98">
                        <a:extLst>
                          <a:ext uri="{FF2B5EF4-FFF2-40B4-BE49-F238E27FC236}">
                            <a16:creationId xmlns:a16="http://schemas.microsoft.com/office/drawing/2014/main" id="{7D479D68-75B1-EC3D-32E1-81197B43E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41646" y="2815921"/>
                        <a:ext cx="45469" cy="77927"/>
                      </a:xfrm>
                      <a:custGeom>
                        <a:avLst/>
                        <a:gdLst>
                          <a:gd name="connsiteX0" fmla="*/ 0 w 45469"/>
                          <a:gd name="connsiteY0" fmla="*/ 0 h 77927"/>
                          <a:gd name="connsiteX1" fmla="*/ 6848 w 45469"/>
                          <a:gd name="connsiteY1" fmla="*/ 77927 h 77927"/>
                          <a:gd name="connsiteX2" fmla="*/ 45469 w 45469"/>
                          <a:gd name="connsiteY2" fmla="*/ 66081 h 77927"/>
                          <a:gd name="connsiteX3" fmla="*/ 0 w 45469"/>
                          <a:gd name="connsiteY3" fmla="*/ 0 h 77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45469" h="77927">
                            <a:moveTo>
                              <a:pt x="0" y="0"/>
                            </a:moveTo>
                            <a:lnTo>
                              <a:pt x="6848" y="77927"/>
                            </a:lnTo>
                            <a:lnTo>
                              <a:pt x="45469" y="66081"/>
                            </a:lnTo>
                            <a:cubicBezTo>
                              <a:pt x="35122" y="41107"/>
                              <a:pt x="19626" y="1859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874C4C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100" name="Freeform: Shape 99">
                        <a:extLst>
                          <a:ext uri="{FF2B5EF4-FFF2-40B4-BE49-F238E27FC236}">
                            <a16:creationId xmlns:a16="http://schemas.microsoft.com/office/drawing/2014/main" id="{226746B8-0376-7B93-1C1F-4B6A6E29C5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301267" y="2978007"/>
                        <a:ext cx="149349" cy="142455"/>
                      </a:xfrm>
                      <a:custGeom>
                        <a:avLst/>
                        <a:gdLst>
                          <a:gd name="connsiteX0" fmla="*/ 149349 w 149349"/>
                          <a:gd name="connsiteY0" fmla="*/ 119904 h 142455"/>
                          <a:gd name="connsiteX1" fmla="*/ 95800 w 149349"/>
                          <a:gd name="connsiteY1" fmla="*/ 108742 h 142455"/>
                          <a:gd name="connsiteX2" fmla="*/ 62999 w 149349"/>
                          <a:gd name="connsiteY2" fmla="*/ 142159 h 142455"/>
                          <a:gd name="connsiteX3" fmla="*/ 9313 w 149349"/>
                          <a:gd name="connsiteY3" fmla="*/ 82447 h 142455"/>
                          <a:gd name="connsiteX4" fmla="*/ 0 w 149349"/>
                          <a:gd name="connsiteY4" fmla="*/ 36978 h 142455"/>
                          <a:gd name="connsiteX5" fmla="*/ 21160 w 149349"/>
                          <a:gd name="connsiteY5" fmla="*/ 14380 h 142455"/>
                          <a:gd name="connsiteX6" fmla="*/ 41703 w 149349"/>
                          <a:gd name="connsiteY6" fmla="*/ 0 h 142455"/>
                          <a:gd name="connsiteX7" fmla="*/ 42798 w 149349"/>
                          <a:gd name="connsiteY7" fmla="*/ 29171 h 142455"/>
                          <a:gd name="connsiteX8" fmla="*/ 60602 w 149349"/>
                          <a:gd name="connsiteY8" fmla="*/ 58274 h 142455"/>
                          <a:gd name="connsiteX9" fmla="*/ 149349 w 149349"/>
                          <a:gd name="connsiteY9" fmla="*/ 119904 h 1424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49349" h="142455">
                            <a:moveTo>
                              <a:pt x="149349" y="119904"/>
                            </a:moveTo>
                            <a:cubicBezTo>
                              <a:pt x="135654" y="111550"/>
                              <a:pt x="109085" y="91965"/>
                              <a:pt x="95800" y="108742"/>
                            </a:cubicBezTo>
                            <a:cubicBezTo>
                              <a:pt x="82515" y="125519"/>
                              <a:pt x="72723" y="145104"/>
                              <a:pt x="62999" y="142159"/>
                            </a:cubicBezTo>
                            <a:cubicBezTo>
                              <a:pt x="53275" y="139214"/>
                              <a:pt x="21365" y="108742"/>
                              <a:pt x="9313" y="82447"/>
                            </a:cubicBezTo>
                            <a:cubicBezTo>
                              <a:pt x="3236" y="68053"/>
                              <a:pt x="71" y="52597"/>
                              <a:pt x="0" y="36978"/>
                            </a:cubicBezTo>
                            <a:cubicBezTo>
                              <a:pt x="0" y="36978"/>
                              <a:pt x="11573" y="24241"/>
                              <a:pt x="21160" y="14380"/>
                            </a:cubicBezTo>
                            <a:cubicBezTo>
                              <a:pt x="31774" y="3424"/>
                              <a:pt x="33554" y="685"/>
                              <a:pt x="41703" y="0"/>
                            </a:cubicBezTo>
                            <a:lnTo>
                              <a:pt x="42798" y="29171"/>
                            </a:lnTo>
                            <a:cubicBezTo>
                              <a:pt x="44603" y="40860"/>
                              <a:pt x="51015" y="51344"/>
                              <a:pt x="60602" y="58274"/>
                            </a:cubicBezTo>
                            <a:cubicBezTo>
                              <a:pt x="84570" y="75599"/>
                              <a:pt x="132298" y="81830"/>
                              <a:pt x="149349" y="119904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101" name="Freeform: Shape 100">
                        <a:extLst>
                          <a:ext uri="{FF2B5EF4-FFF2-40B4-BE49-F238E27FC236}">
                            <a16:creationId xmlns:a16="http://schemas.microsoft.com/office/drawing/2014/main" id="{61FF3ECF-36B1-EEA1-AD95-B137ACEAC9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151918" y="3001769"/>
                        <a:ext cx="58490" cy="96926"/>
                      </a:xfrm>
                      <a:custGeom>
                        <a:avLst/>
                        <a:gdLst>
                          <a:gd name="connsiteX0" fmla="*/ 0 w 58490"/>
                          <a:gd name="connsiteY0" fmla="*/ 96142 h 96926"/>
                          <a:gd name="connsiteX1" fmla="*/ 32390 w 58490"/>
                          <a:gd name="connsiteY1" fmla="*/ 73134 h 96926"/>
                          <a:gd name="connsiteX2" fmla="*/ 58480 w 58490"/>
                          <a:gd name="connsiteY2" fmla="*/ 95731 h 96926"/>
                          <a:gd name="connsiteX3" fmla="*/ 36498 w 58490"/>
                          <a:gd name="connsiteY3" fmla="*/ 31226 h 96926"/>
                          <a:gd name="connsiteX4" fmla="*/ 11162 w 58490"/>
                          <a:gd name="connsiteY4" fmla="*/ 0 h 96926"/>
                          <a:gd name="connsiteX5" fmla="*/ 11162 w 58490"/>
                          <a:gd name="connsiteY5" fmla="*/ 22871 h 96926"/>
                          <a:gd name="connsiteX6" fmla="*/ 10203 w 58490"/>
                          <a:gd name="connsiteY6" fmla="*/ 54508 h 96926"/>
                          <a:gd name="connsiteX7" fmla="*/ 0 w 58490"/>
                          <a:gd name="connsiteY7" fmla="*/ 96142 h 969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8490" h="96926">
                            <a:moveTo>
                              <a:pt x="0" y="96142"/>
                            </a:moveTo>
                            <a:cubicBezTo>
                              <a:pt x="8080" y="88884"/>
                              <a:pt x="19379" y="69299"/>
                              <a:pt x="32390" y="73134"/>
                            </a:cubicBezTo>
                            <a:cubicBezTo>
                              <a:pt x="45401" y="76969"/>
                              <a:pt x="58069" y="102716"/>
                              <a:pt x="58480" y="95731"/>
                            </a:cubicBezTo>
                            <a:cubicBezTo>
                              <a:pt x="58891" y="88747"/>
                              <a:pt x="47318" y="51700"/>
                              <a:pt x="36498" y="31226"/>
                            </a:cubicBezTo>
                            <a:cubicBezTo>
                              <a:pt x="28213" y="15476"/>
                              <a:pt x="19858" y="1575"/>
                              <a:pt x="11162" y="0"/>
                            </a:cubicBezTo>
                            <a:lnTo>
                              <a:pt x="11162" y="22871"/>
                            </a:lnTo>
                            <a:cubicBezTo>
                              <a:pt x="11162" y="22871"/>
                              <a:pt x="11162" y="42661"/>
                              <a:pt x="10203" y="54508"/>
                            </a:cubicBezTo>
                            <a:cubicBezTo>
                              <a:pt x="9690" y="68936"/>
                              <a:pt x="6218" y="83111"/>
                              <a:pt x="0" y="96142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</p:grpSp>
                <p:grpSp>
                  <p:nvGrpSpPr>
                    <p:cNvPr id="70" name="Graphic 293">
                      <a:extLst>
                        <a:ext uri="{FF2B5EF4-FFF2-40B4-BE49-F238E27FC236}">
                          <a16:creationId xmlns:a16="http://schemas.microsoft.com/office/drawing/2014/main" id="{F2EB4BE1-2E87-0DF1-21FE-42789540B5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518258" y="2925571"/>
                      <a:ext cx="330776" cy="475627"/>
                      <a:chOff x="-3518258" y="2925571"/>
                      <a:chExt cx="330776" cy="475627"/>
                    </a:xfrm>
                  </p:grpSpPr>
                  <p:sp>
                    <p:nvSpPr>
                      <p:cNvPr id="82" name="Freeform: Shape 81">
                        <a:extLst>
                          <a:ext uri="{FF2B5EF4-FFF2-40B4-BE49-F238E27FC236}">
                            <a16:creationId xmlns:a16="http://schemas.microsoft.com/office/drawing/2014/main" id="{91B96EAD-2157-546B-A630-53350D691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356734" y="2926545"/>
                        <a:ext cx="168028" cy="212452"/>
                      </a:xfrm>
                      <a:custGeom>
                        <a:avLst/>
                        <a:gdLst>
                          <a:gd name="connsiteX0" fmla="*/ 0 w 168028"/>
                          <a:gd name="connsiteY0" fmla="*/ 166846 h 212452"/>
                          <a:gd name="connsiteX1" fmla="*/ 28418 w 168028"/>
                          <a:gd name="connsiteY1" fmla="*/ 111654 h 212452"/>
                          <a:gd name="connsiteX2" fmla="*/ 59028 w 168028"/>
                          <a:gd name="connsiteY2" fmla="*/ 57830 h 212452"/>
                          <a:gd name="connsiteX3" fmla="*/ 89226 w 168028"/>
                          <a:gd name="connsiteY3" fmla="*/ 23592 h 212452"/>
                          <a:gd name="connsiteX4" fmla="*/ 117507 w 168028"/>
                          <a:gd name="connsiteY4" fmla="*/ 5171 h 212452"/>
                          <a:gd name="connsiteX5" fmla="*/ 162018 w 168028"/>
                          <a:gd name="connsiteY5" fmla="*/ 926 h 212452"/>
                          <a:gd name="connsiteX6" fmla="*/ 162839 w 168028"/>
                          <a:gd name="connsiteY6" fmla="*/ 15648 h 212452"/>
                          <a:gd name="connsiteX7" fmla="*/ 136681 w 168028"/>
                          <a:gd name="connsiteY7" fmla="*/ 25851 h 212452"/>
                          <a:gd name="connsiteX8" fmla="*/ 122164 w 168028"/>
                          <a:gd name="connsiteY8" fmla="*/ 31603 h 212452"/>
                          <a:gd name="connsiteX9" fmla="*/ 103195 w 168028"/>
                          <a:gd name="connsiteY9" fmla="*/ 59474 h 212452"/>
                          <a:gd name="connsiteX10" fmla="*/ 141611 w 168028"/>
                          <a:gd name="connsiteY10" fmla="*/ 68855 h 212452"/>
                          <a:gd name="connsiteX11" fmla="*/ 150513 w 168028"/>
                          <a:gd name="connsiteY11" fmla="*/ 97547 h 212452"/>
                          <a:gd name="connsiteX12" fmla="*/ 157361 w 168028"/>
                          <a:gd name="connsiteY12" fmla="*/ 117063 h 212452"/>
                          <a:gd name="connsiteX13" fmla="*/ 159621 w 168028"/>
                          <a:gd name="connsiteY13" fmla="*/ 134183 h 212452"/>
                          <a:gd name="connsiteX14" fmla="*/ 140516 w 168028"/>
                          <a:gd name="connsiteY14" fmla="*/ 155411 h 212452"/>
                          <a:gd name="connsiteX15" fmla="*/ 121137 w 168028"/>
                          <a:gd name="connsiteY15" fmla="*/ 159588 h 212452"/>
                          <a:gd name="connsiteX16" fmla="*/ 96896 w 168028"/>
                          <a:gd name="connsiteY16" fmla="*/ 187732 h 212452"/>
                          <a:gd name="connsiteX17" fmla="*/ 66629 w 168028"/>
                          <a:gd name="connsiteY17" fmla="*/ 212452 h 2124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68028" h="212452">
                            <a:moveTo>
                              <a:pt x="0" y="166846"/>
                            </a:moveTo>
                            <a:cubicBezTo>
                              <a:pt x="13041" y="150514"/>
                              <a:pt x="22701" y="131752"/>
                              <a:pt x="28418" y="111654"/>
                            </a:cubicBezTo>
                            <a:cubicBezTo>
                              <a:pt x="34239" y="88234"/>
                              <a:pt x="52728" y="66664"/>
                              <a:pt x="59028" y="57830"/>
                            </a:cubicBezTo>
                            <a:cubicBezTo>
                              <a:pt x="65327" y="48997"/>
                              <a:pt x="78886" y="35918"/>
                              <a:pt x="89226" y="23592"/>
                            </a:cubicBezTo>
                            <a:cubicBezTo>
                              <a:pt x="99566" y="11266"/>
                              <a:pt x="102922" y="7636"/>
                              <a:pt x="117507" y="5171"/>
                            </a:cubicBezTo>
                            <a:cubicBezTo>
                              <a:pt x="138050" y="1679"/>
                              <a:pt x="154006" y="-1677"/>
                              <a:pt x="162018" y="926"/>
                            </a:cubicBezTo>
                            <a:cubicBezTo>
                              <a:pt x="170029" y="3528"/>
                              <a:pt x="169755" y="8595"/>
                              <a:pt x="162839" y="15648"/>
                            </a:cubicBezTo>
                            <a:cubicBezTo>
                              <a:pt x="155923" y="22701"/>
                              <a:pt x="141200" y="24482"/>
                              <a:pt x="136681" y="25851"/>
                            </a:cubicBezTo>
                            <a:cubicBezTo>
                              <a:pt x="132161" y="27221"/>
                              <a:pt x="122164" y="31603"/>
                              <a:pt x="122164" y="31603"/>
                            </a:cubicBezTo>
                            <a:lnTo>
                              <a:pt x="103195" y="59474"/>
                            </a:lnTo>
                            <a:cubicBezTo>
                              <a:pt x="116205" y="61692"/>
                              <a:pt x="129043" y="64829"/>
                              <a:pt x="141611" y="68855"/>
                            </a:cubicBezTo>
                            <a:cubicBezTo>
                              <a:pt x="147911" y="72279"/>
                              <a:pt x="153321" y="88508"/>
                              <a:pt x="150513" y="97547"/>
                            </a:cubicBezTo>
                            <a:cubicBezTo>
                              <a:pt x="150513" y="97547"/>
                              <a:pt x="162291" y="105491"/>
                              <a:pt x="157361" y="117063"/>
                            </a:cubicBezTo>
                            <a:cubicBezTo>
                              <a:pt x="157361" y="117063"/>
                              <a:pt x="164551" y="126445"/>
                              <a:pt x="159621" y="134183"/>
                            </a:cubicBezTo>
                            <a:cubicBezTo>
                              <a:pt x="154051" y="141941"/>
                              <a:pt x="147643" y="149056"/>
                              <a:pt x="140516" y="155411"/>
                            </a:cubicBezTo>
                            <a:cubicBezTo>
                              <a:pt x="136612" y="158766"/>
                              <a:pt x="121137" y="159588"/>
                              <a:pt x="121137" y="159588"/>
                            </a:cubicBezTo>
                            <a:cubicBezTo>
                              <a:pt x="114313" y="169983"/>
                              <a:pt x="106164" y="179446"/>
                              <a:pt x="96896" y="187732"/>
                            </a:cubicBezTo>
                            <a:cubicBezTo>
                              <a:pt x="85871" y="195881"/>
                              <a:pt x="78681" y="195333"/>
                              <a:pt x="66629" y="212452"/>
                            </a:cubicBezTo>
                            <a:close/>
                          </a:path>
                        </a:pathLst>
                      </a:custGeom>
                      <a:solidFill>
                        <a:srgbClr val="9E6767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799E9B63-CBFF-A055-F958-72B659F7E1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39089" y="2982298"/>
                        <a:ext cx="21425" cy="11664"/>
                      </a:xfrm>
                      <a:custGeom>
                        <a:avLst/>
                        <a:gdLst>
                          <a:gd name="connsiteX0" fmla="*/ 0 w 21425"/>
                          <a:gd name="connsiteY0" fmla="*/ 6460 h 11664"/>
                          <a:gd name="connsiteX1" fmla="*/ 16503 w 21425"/>
                          <a:gd name="connsiteY1" fmla="*/ 776 h 11664"/>
                          <a:gd name="connsiteX2" fmla="*/ 20886 w 21425"/>
                          <a:gd name="connsiteY2" fmla="*/ 11664 h 116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1425" h="11664">
                            <a:moveTo>
                              <a:pt x="0" y="6460"/>
                            </a:moveTo>
                            <a:cubicBezTo>
                              <a:pt x="7601" y="3173"/>
                              <a:pt x="9313" y="-1963"/>
                              <a:pt x="16503" y="776"/>
                            </a:cubicBezTo>
                            <a:cubicBezTo>
                              <a:pt x="23693" y="3515"/>
                              <a:pt x="20886" y="11664"/>
                              <a:pt x="20886" y="11664"/>
                            </a:cubicBezTo>
                            <a:close/>
                          </a:path>
                        </a:pathLst>
                      </a:custGeom>
                      <a:solidFill>
                        <a:srgbClr val="874C4C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84" name="Freeform: Shape 83">
                        <a:extLst>
                          <a:ext uri="{FF2B5EF4-FFF2-40B4-BE49-F238E27FC236}">
                            <a16:creationId xmlns:a16="http://schemas.microsoft.com/office/drawing/2014/main" id="{9D714F7C-4ABB-38F4-83A3-891CF51328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38131" y="3008137"/>
                        <a:ext cx="32800" cy="16503"/>
                      </a:xfrm>
                      <a:custGeom>
                        <a:avLst/>
                        <a:gdLst>
                          <a:gd name="connsiteX0" fmla="*/ 31705 w 32800"/>
                          <a:gd name="connsiteY0" fmla="*/ 16503 h 16503"/>
                          <a:gd name="connsiteX1" fmla="*/ 16092 w 32800"/>
                          <a:gd name="connsiteY1" fmla="*/ 6437 h 16503"/>
                          <a:gd name="connsiteX2" fmla="*/ 0 w 32800"/>
                          <a:gd name="connsiteY2" fmla="*/ 0 h 16503"/>
                          <a:gd name="connsiteX3" fmla="*/ 22324 w 32800"/>
                          <a:gd name="connsiteY3" fmla="*/ 5273 h 16503"/>
                          <a:gd name="connsiteX4" fmla="*/ 32801 w 32800"/>
                          <a:gd name="connsiteY4" fmla="*/ 10545 h 16503"/>
                          <a:gd name="connsiteX5" fmla="*/ 32047 w 32800"/>
                          <a:gd name="connsiteY5" fmla="*/ 15818 h 165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2800" h="16503">
                            <a:moveTo>
                              <a:pt x="31705" y="16503"/>
                            </a:moveTo>
                            <a:cubicBezTo>
                              <a:pt x="26955" y="12490"/>
                              <a:pt x="21707" y="9108"/>
                              <a:pt x="16092" y="6437"/>
                            </a:cubicBezTo>
                            <a:cubicBezTo>
                              <a:pt x="10819" y="3835"/>
                              <a:pt x="0" y="0"/>
                              <a:pt x="0" y="0"/>
                            </a:cubicBezTo>
                            <a:cubicBezTo>
                              <a:pt x="7661" y="644"/>
                              <a:pt x="15183" y="2424"/>
                              <a:pt x="22324" y="5273"/>
                            </a:cubicBezTo>
                            <a:cubicBezTo>
                              <a:pt x="25978" y="6690"/>
                              <a:pt x="29486" y="8457"/>
                              <a:pt x="32801" y="10545"/>
                            </a:cubicBezTo>
                            <a:cubicBezTo>
                              <a:pt x="32779" y="12326"/>
                              <a:pt x="32526" y="14100"/>
                              <a:pt x="32047" y="15818"/>
                            </a:cubicBezTo>
                            <a:close/>
                          </a:path>
                        </a:pathLst>
                      </a:custGeom>
                      <a:solidFill>
                        <a:srgbClr val="874C4C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7D6F1D40-3847-EF81-278A-428579F9E6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19779" y="3031830"/>
                        <a:ext cx="21775" cy="12599"/>
                      </a:xfrm>
                      <a:custGeom>
                        <a:avLst/>
                        <a:gdLst>
                          <a:gd name="connsiteX0" fmla="*/ 14380 w 21775"/>
                          <a:gd name="connsiteY0" fmla="*/ 3698 h 12599"/>
                          <a:gd name="connsiteX1" fmla="*/ 21776 w 21775"/>
                          <a:gd name="connsiteY1" fmla="*/ 7395 h 12599"/>
                          <a:gd name="connsiteX2" fmla="*/ 20543 w 21775"/>
                          <a:gd name="connsiteY2" fmla="*/ 12600 h 12599"/>
                          <a:gd name="connsiteX3" fmla="*/ 0 w 21775"/>
                          <a:gd name="connsiteY3" fmla="*/ 0 h 12599"/>
                          <a:gd name="connsiteX4" fmla="*/ 14380 w 21775"/>
                          <a:gd name="connsiteY4" fmla="*/ 3698 h 125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775" h="12599">
                            <a:moveTo>
                              <a:pt x="14380" y="3698"/>
                            </a:moveTo>
                            <a:cubicBezTo>
                              <a:pt x="16926" y="4766"/>
                              <a:pt x="19396" y="5999"/>
                              <a:pt x="21776" y="7395"/>
                            </a:cubicBezTo>
                            <a:cubicBezTo>
                              <a:pt x="21579" y="9176"/>
                              <a:pt x="21164" y="10922"/>
                              <a:pt x="20543" y="12600"/>
                            </a:cubicBezTo>
                            <a:cubicBezTo>
                              <a:pt x="14543" y="7156"/>
                              <a:pt x="7575" y="2876"/>
                              <a:pt x="0" y="0"/>
                            </a:cubicBezTo>
                            <a:cubicBezTo>
                              <a:pt x="4919" y="685"/>
                              <a:pt x="9743" y="1924"/>
                              <a:pt x="14380" y="3698"/>
                            </a:cubicBezTo>
                            <a:close/>
                          </a:path>
                        </a:pathLst>
                      </a:custGeom>
                      <a:solidFill>
                        <a:srgbClr val="874C4C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D97DB9E3-8C9C-8819-2FB6-A363D84144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38131" y="3061222"/>
                        <a:ext cx="31612" cy="29087"/>
                      </a:xfrm>
                      <a:custGeom>
                        <a:avLst/>
                        <a:gdLst>
                          <a:gd name="connsiteX0" fmla="*/ 0 w 31612"/>
                          <a:gd name="connsiteY0" fmla="*/ 29088 h 29087"/>
                          <a:gd name="connsiteX1" fmla="*/ 15681 w 31612"/>
                          <a:gd name="connsiteY1" fmla="*/ 3888 h 29087"/>
                          <a:gd name="connsiteX2" fmla="*/ 31363 w 31612"/>
                          <a:gd name="connsiteY2" fmla="*/ 2382 h 29087"/>
                          <a:gd name="connsiteX3" fmla="*/ 19927 w 31612"/>
                          <a:gd name="connsiteY3" fmla="*/ 6422 h 29087"/>
                          <a:gd name="connsiteX4" fmla="*/ 0 w 31612"/>
                          <a:gd name="connsiteY4" fmla="*/ 29088 h 29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1612" h="29087">
                            <a:moveTo>
                              <a:pt x="0" y="29088"/>
                            </a:moveTo>
                            <a:cubicBezTo>
                              <a:pt x="4408" y="20206"/>
                              <a:pt x="9659" y="11770"/>
                              <a:pt x="15681" y="3888"/>
                            </a:cubicBezTo>
                            <a:cubicBezTo>
                              <a:pt x="19707" y="-645"/>
                              <a:pt x="26547" y="-1303"/>
                              <a:pt x="31363" y="2382"/>
                            </a:cubicBezTo>
                            <a:cubicBezTo>
                              <a:pt x="33349" y="5463"/>
                              <a:pt x="22940" y="5052"/>
                              <a:pt x="19927" y="6422"/>
                            </a:cubicBezTo>
                            <a:cubicBezTo>
                              <a:pt x="12144" y="12893"/>
                              <a:pt x="5421" y="20542"/>
                              <a:pt x="0" y="29088"/>
                            </a:cubicBezTo>
                            <a:close/>
                          </a:path>
                        </a:pathLst>
                      </a:custGeom>
                      <a:solidFill>
                        <a:srgbClr val="874C4C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08F4C3-1FC7-B541-C469-EE52B76987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262303" y="2938701"/>
                        <a:ext cx="71284" cy="48002"/>
                      </a:xfrm>
                      <a:custGeom>
                        <a:avLst/>
                        <a:gdLst>
                          <a:gd name="connsiteX0" fmla="*/ 0 w 71284"/>
                          <a:gd name="connsiteY0" fmla="*/ 46359 h 48002"/>
                          <a:gd name="connsiteX1" fmla="*/ 16366 w 71284"/>
                          <a:gd name="connsiteY1" fmla="*/ 24857 h 48002"/>
                          <a:gd name="connsiteX2" fmla="*/ 36498 w 71284"/>
                          <a:gd name="connsiteY2" fmla="*/ 11573 h 48002"/>
                          <a:gd name="connsiteX3" fmla="*/ 71285 w 71284"/>
                          <a:gd name="connsiteY3" fmla="*/ 0 h 48002"/>
                          <a:gd name="connsiteX4" fmla="*/ 68409 w 71284"/>
                          <a:gd name="connsiteY4" fmla="*/ 3355 h 48002"/>
                          <a:gd name="connsiteX5" fmla="*/ 42251 w 71284"/>
                          <a:gd name="connsiteY5" fmla="*/ 13558 h 48002"/>
                          <a:gd name="connsiteX6" fmla="*/ 27733 w 71284"/>
                          <a:gd name="connsiteY6" fmla="*/ 19311 h 48002"/>
                          <a:gd name="connsiteX7" fmla="*/ 8217 w 71284"/>
                          <a:gd name="connsiteY7" fmla="*/ 48003 h 48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1284" h="48002">
                            <a:moveTo>
                              <a:pt x="0" y="46359"/>
                            </a:moveTo>
                            <a:cubicBezTo>
                              <a:pt x="0" y="46359"/>
                              <a:pt x="5889" y="38073"/>
                              <a:pt x="16366" y="24857"/>
                            </a:cubicBezTo>
                            <a:cubicBezTo>
                              <a:pt x="26843" y="11641"/>
                              <a:pt x="26295" y="13558"/>
                              <a:pt x="36498" y="11573"/>
                            </a:cubicBezTo>
                            <a:cubicBezTo>
                              <a:pt x="46702" y="9587"/>
                              <a:pt x="66081" y="6094"/>
                              <a:pt x="71285" y="0"/>
                            </a:cubicBezTo>
                            <a:cubicBezTo>
                              <a:pt x="70413" y="1191"/>
                              <a:pt x="69451" y="2315"/>
                              <a:pt x="68409" y="3355"/>
                            </a:cubicBezTo>
                            <a:cubicBezTo>
                              <a:pt x="61561" y="10203"/>
                              <a:pt x="46770" y="12189"/>
                              <a:pt x="42251" y="13558"/>
                            </a:cubicBezTo>
                            <a:cubicBezTo>
                              <a:pt x="37731" y="14928"/>
                              <a:pt x="27733" y="19311"/>
                              <a:pt x="27733" y="19311"/>
                            </a:cubicBezTo>
                            <a:lnTo>
                              <a:pt x="8217" y="48003"/>
                            </a:lnTo>
                            <a:close/>
                          </a:path>
                        </a:pathLst>
                      </a:custGeom>
                      <a:solidFill>
                        <a:srgbClr val="874C4C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23C033B6-A15C-518C-8137-1C2BADC6E7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518258" y="3093391"/>
                        <a:ext cx="228084" cy="307806"/>
                      </a:xfrm>
                      <a:custGeom>
                        <a:avLst/>
                        <a:gdLst>
                          <a:gd name="connsiteX0" fmla="*/ 161525 w 228084"/>
                          <a:gd name="connsiteY0" fmla="*/ 0 h 307806"/>
                          <a:gd name="connsiteX1" fmla="*/ 13066 w 228084"/>
                          <a:gd name="connsiteY1" fmla="*/ 180643 h 307806"/>
                          <a:gd name="connsiteX2" fmla="*/ 9642 w 228084"/>
                          <a:gd name="connsiteY2" fmla="*/ 294932 h 307806"/>
                          <a:gd name="connsiteX3" fmla="*/ 102908 w 228084"/>
                          <a:gd name="connsiteY3" fmla="*/ 277676 h 307806"/>
                          <a:gd name="connsiteX4" fmla="*/ 180151 w 228084"/>
                          <a:gd name="connsiteY4" fmla="*/ 142022 h 307806"/>
                          <a:gd name="connsiteX5" fmla="*/ 228085 w 228084"/>
                          <a:gd name="connsiteY5" fmla="*/ 45469 h 3078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8084" h="307806">
                            <a:moveTo>
                              <a:pt x="161525" y="0"/>
                            </a:moveTo>
                            <a:cubicBezTo>
                              <a:pt x="127217" y="41429"/>
                              <a:pt x="34705" y="140721"/>
                              <a:pt x="13066" y="180643"/>
                            </a:cubicBezTo>
                            <a:cubicBezTo>
                              <a:pt x="-1725" y="208034"/>
                              <a:pt x="-5423" y="271787"/>
                              <a:pt x="9642" y="294932"/>
                            </a:cubicBezTo>
                            <a:cubicBezTo>
                              <a:pt x="24707" y="318078"/>
                              <a:pt x="67916" y="308628"/>
                              <a:pt x="102908" y="277676"/>
                            </a:cubicBezTo>
                            <a:cubicBezTo>
                              <a:pt x="133038" y="251175"/>
                              <a:pt x="158238" y="187423"/>
                              <a:pt x="180151" y="142022"/>
                            </a:cubicBezTo>
                            <a:cubicBezTo>
                              <a:pt x="202063" y="96622"/>
                              <a:pt x="228085" y="45469"/>
                              <a:pt x="228085" y="45469"/>
                            </a:cubicBezTo>
                            <a:close/>
                          </a:path>
                        </a:pathLst>
                      </a:custGeom>
                      <a:solidFill>
                        <a:srgbClr val="9E6767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9F054B9B-D644-628F-5CC8-9D99F7FF11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3356734" y="2925571"/>
                        <a:ext cx="169251" cy="213632"/>
                      </a:xfrm>
                      <a:custGeom>
                        <a:avLst/>
                        <a:gdLst>
                          <a:gd name="connsiteX0" fmla="*/ 0 w 169251"/>
                          <a:gd name="connsiteY0" fmla="*/ 167821 h 213632"/>
                          <a:gd name="connsiteX1" fmla="*/ 20543 w 169251"/>
                          <a:gd name="connsiteY1" fmla="*/ 134404 h 213632"/>
                          <a:gd name="connsiteX2" fmla="*/ 27391 w 169251"/>
                          <a:gd name="connsiteY2" fmla="*/ 116052 h 213632"/>
                          <a:gd name="connsiteX3" fmla="*/ 33622 w 169251"/>
                          <a:gd name="connsiteY3" fmla="*/ 97358 h 213632"/>
                          <a:gd name="connsiteX4" fmla="*/ 54576 w 169251"/>
                          <a:gd name="connsiteY4" fmla="*/ 64078 h 213632"/>
                          <a:gd name="connsiteX5" fmla="*/ 79982 w 169251"/>
                          <a:gd name="connsiteY5" fmla="*/ 34153 h 213632"/>
                          <a:gd name="connsiteX6" fmla="*/ 92787 w 169251"/>
                          <a:gd name="connsiteY6" fmla="*/ 19294 h 213632"/>
                          <a:gd name="connsiteX7" fmla="*/ 108537 w 169251"/>
                          <a:gd name="connsiteY7" fmla="*/ 7310 h 213632"/>
                          <a:gd name="connsiteX8" fmla="*/ 127916 w 169251"/>
                          <a:gd name="connsiteY8" fmla="*/ 3407 h 213632"/>
                          <a:gd name="connsiteX9" fmla="*/ 147363 w 169251"/>
                          <a:gd name="connsiteY9" fmla="*/ 462 h 213632"/>
                          <a:gd name="connsiteX10" fmla="*/ 157293 w 169251"/>
                          <a:gd name="connsiteY10" fmla="*/ 51 h 213632"/>
                          <a:gd name="connsiteX11" fmla="*/ 167085 w 169251"/>
                          <a:gd name="connsiteY11" fmla="*/ 3133 h 213632"/>
                          <a:gd name="connsiteX12" fmla="*/ 169208 w 169251"/>
                          <a:gd name="connsiteY12" fmla="*/ 8269 h 213632"/>
                          <a:gd name="connsiteX13" fmla="*/ 167153 w 169251"/>
                          <a:gd name="connsiteY13" fmla="*/ 13199 h 213632"/>
                          <a:gd name="connsiteX14" fmla="*/ 159826 w 169251"/>
                          <a:gd name="connsiteY14" fmla="*/ 20047 h 213632"/>
                          <a:gd name="connsiteX15" fmla="*/ 141063 w 169251"/>
                          <a:gd name="connsiteY15" fmla="*/ 26552 h 213632"/>
                          <a:gd name="connsiteX16" fmla="*/ 122780 w 169251"/>
                          <a:gd name="connsiteY16" fmla="*/ 33400 h 213632"/>
                          <a:gd name="connsiteX17" fmla="*/ 123259 w 169251"/>
                          <a:gd name="connsiteY17" fmla="*/ 33058 h 213632"/>
                          <a:gd name="connsiteX18" fmla="*/ 104223 w 169251"/>
                          <a:gd name="connsiteY18" fmla="*/ 60859 h 213632"/>
                          <a:gd name="connsiteX19" fmla="*/ 103675 w 169251"/>
                          <a:gd name="connsiteY19" fmla="*/ 59490 h 213632"/>
                          <a:gd name="connsiteX20" fmla="*/ 138393 w 169251"/>
                          <a:gd name="connsiteY20" fmla="*/ 67502 h 213632"/>
                          <a:gd name="connsiteX21" fmla="*/ 142638 w 169251"/>
                          <a:gd name="connsiteY21" fmla="*/ 69282 h 213632"/>
                          <a:gd name="connsiteX22" fmla="*/ 146062 w 169251"/>
                          <a:gd name="connsiteY22" fmla="*/ 72569 h 213632"/>
                          <a:gd name="connsiteX23" fmla="*/ 150102 w 169251"/>
                          <a:gd name="connsiteY23" fmla="*/ 80718 h 213632"/>
                          <a:gd name="connsiteX24" fmla="*/ 151540 w 169251"/>
                          <a:gd name="connsiteY24" fmla="*/ 98659 h 213632"/>
                          <a:gd name="connsiteX25" fmla="*/ 151540 w 169251"/>
                          <a:gd name="connsiteY25" fmla="*/ 97837 h 213632"/>
                          <a:gd name="connsiteX26" fmla="*/ 158868 w 169251"/>
                          <a:gd name="connsiteY26" fmla="*/ 106739 h 213632"/>
                          <a:gd name="connsiteX27" fmla="*/ 160032 w 169251"/>
                          <a:gd name="connsiteY27" fmla="*/ 112491 h 213632"/>
                          <a:gd name="connsiteX28" fmla="*/ 158936 w 169251"/>
                          <a:gd name="connsiteY28" fmla="*/ 118243 h 213632"/>
                          <a:gd name="connsiteX29" fmla="*/ 158936 w 169251"/>
                          <a:gd name="connsiteY29" fmla="*/ 117559 h 213632"/>
                          <a:gd name="connsiteX30" fmla="*/ 161949 w 169251"/>
                          <a:gd name="connsiteY30" fmla="*/ 133993 h 213632"/>
                          <a:gd name="connsiteX31" fmla="*/ 151540 w 169251"/>
                          <a:gd name="connsiteY31" fmla="*/ 147278 h 213632"/>
                          <a:gd name="connsiteX32" fmla="*/ 145651 w 169251"/>
                          <a:gd name="connsiteY32" fmla="*/ 153304 h 213632"/>
                          <a:gd name="connsiteX33" fmla="*/ 138804 w 169251"/>
                          <a:gd name="connsiteY33" fmla="*/ 158371 h 213632"/>
                          <a:gd name="connsiteX34" fmla="*/ 122164 w 169251"/>
                          <a:gd name="connsiteY34" fmla="*/ 161042 h 213632"/>
                          <a:gd name="connsiteX35" fmla="*/ 122575 w 169251"/>
                          <a:gd name="connsiteY35" fmla="*/ 161042 h 213632"/>
                          <a:gd name="connsiteX36" fmla="*/ 110933 w 169251"/>
                          <a:gd name="connsiteY36" fmla="*/ 176312 h 213632"/>
                          <a:gd name="connsiteX37" fmla="*/ 97238 w 169251"/>
                          <a:gd name="connsiteY37" fmla="*/ 190008 h 213632"/>
                          <a:gd name="connsiteX38" fmla="*/ 80803 w 169251"/>
                          <a:gd name="connsiteY38" fmla="*/ 199937 h 213632"/>
                          <a:gd name="connsiteX39" fmla="*/ 67724 w 169251"/>
                          <a:gd name="connsiteY39" fmla="*/ 213632 h 213632"/>
                          <a:gd name="connsiteX40" fmla="*/ 79913 w 169251"/>
                          <a:gd name="connsiteY40" fmla="*/ 198978 h 213632"/>
                          <a:gd name="connsiteX41" fmla="*/ 96142 w 169251"/>
                          <a:gd name="connsiteY41" fmla="*/ 188775 h 213632"/>
                          <a:gd name="connsiteX42" fmla="*/ 109838 w 169251"/>
                          <a:gd name="connsiteY42" fmla="*/ 175080 h 213632"/>
                          <a:gd name="connsiteX43" fmla="*/ 121205 w 169251"/>
                          <a:gd name="connsiteY43" fmla="*/ 159672 h 213632"/>
                          <a:gd name="connsiteX44" fmla="*/ 121205 w 169251"/>
                          <a:gd name="connsiteY44" fmla="*/ 159672 h 213632"/>
                          <a:gd name="connsiteX45" fmla="*/ 121205 w 169251"/>
                          <a:gd name="connsiteY45" fmla="*/ 159672 h 213632"/>
                          <a:gd name="connsiteX46" fmla="*/ 137571 w 169251"/>
                          <a:gd name="connsiteY46" fmla="*/ 156933 h 213632"/>
                          <a:gd name="connsiteX47" fmla="*/ 143939 w 169251"/>
                          <a:gd name="connsiteY47" fmla="*/ 152071 h 213632"/>
                          <a:gd name="connsiteX48" fmla="*/ 149760 w 169251"/>
                          <a:gd name="connsiteY48" fmla="*/ 146114 h 213632"/>
                          <a:gd name="connsiteX49" fmla="*/ 159895 w 169251"/>
                          <a:gd name="connsiteY49" fmla="*/ 133103 h 213632"/>
                          <a:gd name="connsiteX50" fmla="*/ 156950 w 169251"/>
                          <a:gd name="connsiteY50" fmla="*/ 118038 h 213632"/>
                          <a:gd name="connsiteX51" fmla="*/ 156950 w 169251"/>
                          <a:gd name="connsiteY51" fmla="*/ 118038 h 213632"/>
                          <a:gd name="connsiteX52" fmla="*/ 156950 w 169251"/>
                          <a:gd name="connsiteY52" fmla="*/ 117696 h 213632"/>
                          <a:gd name="connsiteX53" fmla="*/ 157909 w 169251"/>
                          <a:gd name="connsiteY53" fmla="*/ 112423 h 213632"/>
                          <a:gd name="connsiteX54" fmla="*/ 156813 w 169251"/>
                          <a:gd name="connsiteY54" fmla="*/ 107219 h 213632"/>
                          <a:gd name="connsiteX55" fmla="*/ 149966 w 169251"/>
                          <a:gd name="connsiteY55" fmla="*/ 98933 h 213632"/>
                          <a:gd name="connsiteX56" fmla="*/ 149555 w 169251"/>
                          <a:gd name="connsiteY56" fmla="*/ 98933 h 213632"/>
                          <a:gd name="connsiteX57" fmla="*/ 149555 w 169251"/>
                          <a:gd name="connsiteY57" fmla="*/ 98385 h 213632"/>
                          <a:gd name="connsiteX58" fmla="*/ 148117 w 169251"/>
                          <a:gd name="connsiteY58" fmla="*/ 81403 h 213632"/>
                          <a:gd name="connsiteX59" fmla="*/ 137366 w 169251"/>
                          <a:gd name="connsiteY59" fmla="*/ 69282 h 213632"/>
                          <a:gd name="connsiteX60" fmla="*/ 103127 w 169251"/>
                          <a:gd name="connsiteY60" fmla="*/ 61476 h 213632"/>
                          <a:gd name="connsiteX61" fmla="*/ 101757 w 169251"/>
                          <a:gd name="connsiteY61" fmla="*/ 61476 h 213632"/>
                          <a:gd name="connsiteX62" fmla="*/ 102511 w 169251"/>
                          <a:gd name="connsiteY62" fmla="*/ 60311 h 213632"/>
                          <a:gd name="connsiteX63" fmla="*/ 121410 w 169251"/>
                          <a:gd name="connsiteY63" fmla="*/ 32441 h 213632"/>
                          <a:gd name="connsiteX64" fmla="*/ 121410 w 169251"/>
                          <a:gd name="connsiteY64" fmla="*/ 32441 h 213632"/>
                          <a:gd name="connsiteX65" fmla="*/ 121410 w 169251"/>
                          <a:gd name="connsiteY65" fmla="*/ 32441 h 213632"/>
                          <a:gd name="connsiteX66" fmla="*/ 139968 w 169251"/>
                          <a:gd name="connsiteY66" fmla="*/ 25593 h 213632"/>
                          <a:gd name="connsiteX67" fmla="*/ 158183 w 169251"/>
                          <a:gd name="connsiteY67" fmla="*/ 19430 h 213632"/>
                          <a:gd name="connsiteX68" fmla="*/ 165031 w 169251"/>
                          <a:gd name="connsiteY68" fmla="*/ 12583 h 213632"/>
                          <a:gd name="connsiteX69" fmla="*/ 165031 w 169251"/>
                          <a:gd name="connsiteY69" fmla="*/ 5050 h 213632"/>
                          <a:gd name="connsiteX70" fmla="*/ 146747 w 169251"/>
                          <a:gd name="connsiteY70" fmla="*/ 2722 h 213632"/>
                          <a:gd name="connsiteX71" fmla="*/ 127368 w 169251"/>
                          <a:gd name="connsiteY71" fmla="*/ 5530 h 213632"/>
                          <a:gd name="connsiteX72" fmla="*/ 108263 w 169251"/>
                          <a:gd name="connsiteY72" fmla="*/ 9296 h 213632"/>
                          <a:gd name="connsiteX73" fmla="*/ 93129 w 169251"/>
                          <a:gd name="connsiteY73" fmla="*/ 20732 h 213632"/>
                          <a:gd name="connsiteX74" fmla="*/ 80256 w 169251"/>
                          <a:gd name="connsiteY74" fmla="*/ 35591 h 213632"/>
                          <a:gd name="connsiteX75" fmla="*/ 54713 w 169251"/>
                          <a:gd name="connsiteY75" fmla="*/ 65310 h 213632"/>
                          <a:gd name="connsiteX76" fmla="*/ 33759 w 169251"/>
                          <a:gd name="connsiteY76" fmla="*/ 98248 h 213632"/>
                          <a:gd name="connsiteX77" fmla="*/ 27322 w 169251"/>
                          <a:gd name="connsiteY77" fmla="*/ 116737 h 213632"/>
                          <a:gd name="connsiteX78" fmla="*/ 20475 w 169251"/>
                          <a:gd name="connsiteY78" fmla="*/ 135089 h 213632"/>
                          <a:gd name="connsiteX79" fmla="*/ 0 w 169251"/>
                          <a:gd name="connsiteY79" fmla="*/ 167821 h 2136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</a:cxnLst>
                        <a:rect l="l" t="t" r="r" b="b"/>
                        <a:pathLst>
                          <a:path w="169251" h="213632">
                            <a:moveTo>
                              <a:pt x="0" y="167821"/>
                            </a:moveTo>
                            <a:cubicBezTo>
                              <a:pt x="7857" y="157337"/>
                              <a:pt x="14734" y="146148"/>
                              <a:pt x="20543" y="134404"/>
                            </a:cubicBezTo>
                            <a:cubicBezTo>
                              <a:pt x="23332" y="128488"/>
                              <a:pt x="25622" y="122352"/>
                              <a:pt x="27391" y="116052"/>
                            </a:cubicBezTo>
                            <a:cubicBezTo>
                              <a:pt x="28878" y="109643"/>
                              <a:pt x="30965" y="103377"/>
                              <a:pt x="33622" y="97358"/>
                            </a:cubicBezTo>
                            <a:cubicBezTo>
                              <a:pt x="39389" y="85545"/>
                              <a:pt x="46414" y="74384"/>
                              <a:pt x="54576" y="64078"/>
                            </a:cubicBezTo>
                            <a:cubicBezTo>
                              <a:pt x="62350" y="53532"/>
                              <a:pt x="70838" y="43535"/>
                              <a:pt x="79982" y="34153"/>
                            </a:cubicBezTo>
                            <a:cubicBezTo>
                              <a:pt x="84433" y="29360"/>
                              <a:pt x="88610" y="24361"/>
                              <a:pt x="92787" y="19294"/>
                            </a:cubicBezTo>
                            <a:cubicBezTo>
                              <a:pt x="96760" y="13850"/>
                              <a:pt x="102233" y="9686"/>
                              <a:pt x="108537" y="7310"/>
                            </a:cubicBezTo>
                            <a:cubicBezTo>
                              <a:pt x="114911" y="5619"/>
                              <a:pt x="121382" y="4311"/>
                              <a:pt x="127916" y="3407"/>
                            </a:cubicBezTo>
                            <a:cubicBezTo>
                              <a:pt x="134353" y="2311"/>
                              <a:pt x="140790" y="1147"/>
                              <a:pt x="147363" y="462"/>
                            </a:cubicBezTo>
                            <a:cubicBezTo>
                              <a:pt x="150656" y="51"/>
                              <a:pt x="153977" y="-86"/>
                              <a:pt x="157293" y="51"/>
                            </a:cubicBezTo>
                            <a:cubicBezTo>
                              <a:pt x="160794" y="58"/>
                              <a:pt x="164209" y="1133"/>
                              <a:pt x="167085" y="3133"/>
                            </a:cubicBezTo>
                            <a:cubicBezTo>
                              <a:pt x="168646" y="4352"/>
                              <a:pt x="169454" y="6303"/>
                              <a:pt x="169208" y="8269"/>
                            </a:cubicBezTo>
                            <a:cubicBezTo>
                              <a:pt x="168906" y="10049"/>
                              <a:pt x="168208" y="11734"/>
                              <a:pt x="167153" y="13199"/>
                            </a:cubicBezTo>
                            <a:cubicBezTo>
                              <a:pt x="165202" y="15959"/>
                              <a:pt x="162708" y="18287"/>
                              <a:pt x="159826" y="20047"/>
                            </a:cubicBezTo>
                            <a:cubicBezTo>
                              <a:pt x="153973" y="23231"/>
                              <a:pt x="147633" y="25429"/>
                              <a:pt x="141063" y="26552"/>
                            </a:cubicBezTo>
                            <a:cubicBezTo>
                              <a:pt x="134761" y="28237"/>
                              <a:pt x="128638" y="30531"/>
                              <a:pt x="122780" y="33400"/>
                            </a:cubicBezTo>
                            <a:lnTo>
                              <a:pt x="123259" y="33058"/>
                            </a:lnTo>
                            <a:lnTo>
                              <a:pt x="104223" y="60859"/>
                            </a:lnTo>
                            <a:lnTo>
                              <a:pt x="103675" y="59490"/>
                            </a:lnTo>
                            <a:cubicBezTo>
                              <a:pt x="115316" y="61818"/>
                              <a:pt x="126957" y="64009"/>
                              <a:pt x="138393" y="67502"/>
                            </a:cubicBezTo>
                            <a:cubicBezTo>
                              <a:pt x="139871" y="67933"/>
                              <a:pt x="141294" y="68529"/>
                              <a:pt x="142638" y="69282"/>
                            </a:cubicBezTo>
                            <a:cubicBezTo>
                              <a:pt x="143986" y="70138"/>
                              <a:pt x="145150" y="71254"/>
                              <a:pt x="146062" y="72569"/>
                            </a:cubicBezTo>
                            <a:cubicBezTo>
                              <a:pt x="147800" y="75075"/>
                              <a:pt x="149161" y="77821"/>
                              <a:pt x="150102" y="80718"/>
                            </a:cubicBezTo>
                            <a:cubicBezTo>
                              <a:pt x="152290" y="86436"/>
                              <a:pt x="152789" y="92667"/>
                              <a:pt x="151540" y="98659"/>
                            </a:cubicBezTo>
                            <a:lnTo>
                              <a:pt x="151540" y="97837"/>
                            </a:lnTo>
                            <a:cubicBezTo>
                              <a:pt x="154730" y="100104"/>
                              <a:pt x="157258" y="103172"/>
                              <a:pt x="158868" y="106739"/>
                            </a:cubicBezTo>
                            <a:cubicBezTo>
                              <a:pt x="159667" y="108547"/>
                              <a:pt x="160064" y="110512"/>
                              <a:pt x="160032" y="112491"/>
                            </a:cubicBezTo>
                            <a:cubicBezTo>
                              <a:pt x="160046" y="114463"/>
                              <a:pt x="159674" y="116415"/>
                              <a:pt x="158936" y="118243"/>
                            </a:cubicBezTo>
                            <a:lnTo>
                              <a:pt x="158936" y="117559"/>
                            </a:lnTo>
                            <a:cubicBezTo>
                              <a:pt x="162715" y="122147"/>
                              <a:pt x="163854" y="128364"/>
                              <a:pt x="161949" y="133993"/>
                            </a:cubicBezTo>
                            <a:cubicBezTo>
                              <a:pt x="158982" y="138793"/>
                              <a:pt x="155491" y="143251"/>
                              <a:pt x="151540" y="147278"/>
                            </a:cubicBezTo>
                            <a:cubicBezTo>
                              <a:pt x="149623" y="149332"/>
                              <a:pt x="147706" y="151318"/>
                              <a:pt x="145651" y="153304"/>
                            </a:cubicBezTo>
                            <a:cubicBezTo>
                              <a:pt x="143767" y="155475"/>
                              <a:pt x="141429" y="157200"/>
                              <a:pt x="138804" y="158371"/>
                            </a:cubicBezTo>
                            <a:cubicBezTo>
                              <a:pt x="133388" y="159946"/>
                              <a:pt x="127799" y="160843"/>
                              <a:pt x="122164" y="161042"/>
                            </a:cubicBezTo>
                            <a:lnTo>
                              <a:pt x="122575" y="161042"/>
                            </a:lnTo>
                            <a:cubicBezTo>
                              <a:pt x="118969" y="166335"/>
                              <a:pt x="115083" y="171437"/>
                              <a:pt x="110933" y="176312"/>
                            </a:cubicBezTo>
                            <a:cubicBezTo>
                              <a:pt x="106977" y="181448"/>
                              <a:pt x="102374" y="186050"/>
                              <a:pt x="97238" y="190008"/>
                            </a:cubicBezTo>
                            <a:cubicBezTo>
                              <a:pt x="91965" y="193774"/>
                              <a:pt x="86008" y="196171"/>
                              <a:pt x="80803" y="199937"/>
                            </a:cubicBezTo>
                            <a:cubicBezTo>
                              <a:pt x="75748" y="203785"/>
                              <a:pt x="71333" y="208408"/>
                              <a:pt x="67724" y="213632"/>
                            </a:cubicBezTo>
                            <a:cubicBezTo>
                              <a:pt x="70986" y="208134"/>
                              <a:pt x="75100" y="203190"/>
                              <a:pt x="79913" y="198978"/>
                            </a:cubicBezTo>
                            <a:cubicBezTo>
                              <a:pt x="85049" y="195144"/>
                              <a:pt x="91006" y="192610"/>
                              <a:pt x="96142" y="188775"/>
                            </a:cubicBezTo>
                            <a:cubicBezTo>
                              <a:pt x="101290" y="184831"/>
                              <a:pt x="105896" y="180229"/>
                              <a:pt x="109838" y="175080"/>
                            </a:cubicBezTo>
                            <a:cubicBezTo>
                              <a:pt x="113883" y="170136"/>
                              <a:pt x="117678" y="164993"/>
                              <a:pt x="121205" y="159672"/>
                            </a:cubicBezTo>
                            <a:lnTo>
                              <a:pt x="121205" y="159672"/>
                            </a:lnTo>
                            <a:lnTo>
                              <a:pt x="121205" y="159672"/>
                            </a:lnTo>
                            <a:cubicBezTo>
                              <a:pt x="126748" y="159391"/>
                              <a:pt x="132239" y="158474"/>
                              <a:pt x="137571" y="156933"/>
                            </a:cubicBezTo>
                            <a:cubicBezTo>
                              <a:pt x="140046" y="155837"/>
                              <a:pt x="142228" y="154167"/>
                              <a:pt x="143939" y="152071"/>
                            </a:cubicBezTo>
                            <a:cubicBezTo>
                              <a:pt x="145925" y="150154"/>
                              <a:pt x="147911" y="148168"/>
                              <a:pt x="149760" y="146114"/>
                            </a:cubicBezTo>
                            <a:cubicBezTo>
                              <a:pt x="153602" y="142156"/>
                              <a:pt x="157000" y="137794"/>
                              <a:pt x="159895" y="133103"/>
                            </a:cubicBezTo>
                            <a:cubicBezTo>
                              <a:pt x="161539" y="127906"/>
                              <a:pt x="160430" y="122236"/>
                              <a:pt x="156950" y="118038"/>
                            </a:cubicBezTo>
                            <a:lnTo>
                              <a:pt x="156950" y="118038"/>
                            </a:lnTo>
                            <a:lnTo>
                              <a:pt x="156950" y="117696"/>
                            </a:lnTo>
                            <a:cubicBezTo>
                              <a:pt x="157571" y="116004"/>
                              <a:pt x="157896" y="114224"/>
                              <a:pt x="157909" y="112423"/>
                            </a:cubicBezTo>
                            <a:cubicBezTo>
                              <a:pt x="157887" y="110636"/>
                              <a:pt x="157515" y="108862"/>
                              <a:pt x="156813" y="107219"/>
                            </a:cubicBezTo>
                            <a:cubicBezTo>
                              <a:pt x="155282" y="103911"/>
                              <a:pt x="152923" y="101062"/>
                              <a:pt x="149966" y="98933"/>
                            </a:cubicBezTo>
                            <a:lnTo>
                              <a:pt x="149555" y="98933"/>
                            </a:lnTo>
                            <a:lnTo>
                              <a:pt x="149555" y="98385"/>
                            </a:lnTo>
                            <a:cubicBezTo>
                              <a:pt x="150716" y="92701"/>
                              <a:pt x="150217" y="86805"/>
                              <a:pt x="148117" y="81403"/>
                            </a:cubicBezTo>
                            <a:cubicBezTo>
                              <a:pt x="146131" y="76061"/>
                              <a:pt x="143323" y="70378"/>
                              <a:pt x="137366" y="69282"/>
                            </a:cubicBezTo>
                            <a:cubicBezTo>
                              <a:pt x="126067" y="65927"/>
                              <a:pt x="114357" y="63735"/>
                              <a:pt x="103127" y="61476"/>
                            </a:cubicBezTo>
                            <a:lnTo>
                              <a:pt x="101757" y="61476"/>
                            </a:lnTo>
                            <a:lnTo>
                              <a:pt x="102511" y="60311"/>
                            </a:lnTo>
                            <a:lnTo>
                              <a:pt x="121410" y="32441"/>
                            </a:lnTo>
                            <a:lnTo>
                              <a:pt x="121410" y="32441"/>
                            </a:lnTo>
                            <a:lnTo>
                              <a:pt x="121410" y="32441"/>
                            </a:lnTo>
                            <a:cubicBezTo>
                              <a:pt x="127358" y="29558"/>
                              <a:pt x="133574" y="27264"/>
                              <a:pt x="139968" y="25593"/>
                            </a:cubicBezTo>
                            <a:cubicBezTo>
                              <a:pt x="146322" y="24498"/>
                              <a:pt x="152468" y="22416"/>
                              <a:pt x="158183" y="19430"/>
                            </a:cubicBezTo>
                            <a:cubicBezTo>
                              <a:pt x="160952" y="17691"/>
                              <a:pt x="163293" y="15349"/>
                              <a:pt x="165031" y="12583"/>
                            </a:cubicBezTo>
                            <a:cubicBezTo>
                              <a:pt x="166879" y="10118"/>
                              <a:pt x="167770" y="6831"/>
                              <a:pt x="165031" y="5050"/>
                            </a:cubicBezTo>
                            <a:cubicBezTo>
                              <a:pt x="159388" y="2188"/>
                              <a:pt x="152928" y="1366"/>
                              <a:pt x="146747" y="2722"/>
                            </a:cubicBezTo>
                            <a:cubicBezTo>
                              <a:pt x="139899" y="3407"/>
                              <a:pt x="133805" y="4434"/>
                              <a:pt x="127368" y="5530"/>
                            </a:cubicBezTo>
                            <a:cubicBezTo>
                              <a:pt x="120933" y="6420"/>
                              <a:pt x="114554" y="7680"/>
                              <a:pt x="108263" y="9296"/>
                            </a:cubicBezTo>
                            <a:cubicBezTo>
                              <a:pt x="102212" y="11549"/>
                              <a:pt x="96952" y="15527"/>
                              <a:pt x="93129" y="20732"/>
                            </a:cubicBezTo>
                            <a:cubicBezTo>
                              <a:pt x="88952" y="25730"/>
                              <a:pt x="84707" y="30798"/>
                              <a:pt x="80256" y="35591"/>
                            </a:cubicBezTo>
                            <a:cubicBezTo>
                              <a:pt x="71032" y="44863"/>
                              <a:pt x="62495" y="54799"/>
                              <a:pt x="54713" y="65310"/>
                            </a:cubicBezTo>
                            <a:cubicBezTo>
                              <a:pt x="46562" y="75500"/>
                              <a:pt x="39536" y="86545"/>
                              <a:pt x="33759" y="98248"/>
                            </a:cubicBezTo>
                            <a:cubicBezTo>
                              <a:pt x="31025" y="104192"/>
                              <a:pt x="28870" y="110382"/>
                              <a:pt x="27322" y="116737"/>
                            </a:cubicBezTo>
                            <a:cubicBezTo>
                              <a:pt x="25560" y="123037"/>
                              <a:pt x="23269" y="129172"/>
                              <a:pt x="20475" y="135089"/>
                            </a:cubicBezTo>
                            <a:cubicBezTo>
                              <a:pt x="14638" y="146586"/>
                              <a:pt x="7786" y="157543"/>
                              <a:pt x="0" y="167821"/>
                            </a:cubicBezTo>
                            <a:close/>
                          </a:path>
                        </a:pathLst>
                      </a:custGeom>
                      <a:solidFill>
                        <a:srgbClr val="874C4C"/>
                      </a:solidFill>
                      <a:ln w="683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id-ID" sz="1400"/>
                      </a:p>
                    </p:txBody>
                  </p:sp>
                </p:grpSp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5DEFC8A2-A57E-794D-4D38-837799714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37150" y="3196382"/>
                      <a:ext cx="353274" cy="438734"/>
                    </a:xfrm>
                    <a:custGeom>
                      <a:avLst/>
                      <a:gdLst>
                        <a:gd name="connsiteX0" fmla="*/ 346975 w 353274"/>
                        <a:gd name="connsiteY0" fmla="*/ 0 h 438734"/>
                        <a:gd name="connsiteX1" fmla="*/ 71490 w 353274"/>
                        <a:gd name="connsiteY1" fmla="*/ 101620 h 438734"/>
                        <a:gd name="connsiteX2" fmla="*/ 0 w 353274"/>
                        <a:gd name="connsiteY2" fmla="*/ 432229 h 438734"/>
                        <a:gd name="connsiteX3" fmla="*/ 6300 w 353274"/>
                        <a:gd name="connsiteY3" fmla="*/ 438735 h 438734"/>
                        <a:gd name="connsiteX4" fmla="*/ 268089 w 353274"/>
                        <a:gd name="connsiteY4" fmla="*/ 336635 h 438734"/>
                        <a:gd name="connsiteX5" fmla="*/ 353275 w 353274"/>
                        <a:gd name="connsiteY5" fmla="*/ 6437 h 438734"/>
                        <a:gd name="connsiteX6" fmla="*/ 346975 w 353274"/>
                        <a:gd name="connsiteY6" fmla="*/ 0 h 438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3274" h="438734">
                          <a:moveTo>
                            <a:pt x="346975" y="0"/>
                          </a:moveTo>
                          <a:lnTo>
                            <a:pt x="71490" y="101620"/>
                          </a:lnTo>
                          <a:lnTo>
                            <a:pt x="0" y="432229"/>
                          </a:lnTo>
                          <a:lnTo>
                            <a:pt x="6300" y="438735"/>
                          </a:lnTo>
                          <a:lnTo>
                            <a:pt x="268089" y="336635"/>
                          </a:lnTo>
                          <a:lnTo>
                            <a:pt x="353275" y="6437"/>
                          </a:lnTo>
                          <a:lnTo>
                            <a:pt x="346975" y="0"/>
                          </a:lnTo>
                          <a:close/>
                        </a:path>
                      </a:pathLst>
                    </a:custGeom>
                    <a:solidFill>
                      <a:srgbClr val="008D36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C5BFC1A1-83A4-6C82-7D16-F33AFA5C7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37150" y="3196382"/>
                      <a:ext cx="353274" cy="438734"/>
                    </a:xfrm>
                    <a:custGeom>
                      <a:avLst/>
                      <a:gdLst>
                        <a:gd name="connsiteX0" fmla="*/ 346975 w 353274"/>
                        <a:gd name="connsiteY0" fmla="*/ 0 h 438734"/>
                        <a:gd name="connsiteX1" fmla="*/ 71490 w 353274"/>
                        <a:gd name="connsiteY1" fmla="*/ 101620 h 438734"/>
                        <a:gd name="connsiteX2" fmla="*/ 0 w 353274"/>
                        <a:gd name="connsiteY2" fmla="*/ 432229 h 438734"/>
                        <a:gd name="connsiteX3" fmla="*/ 6300 w 353274"/>
                        <a:gd name="connsiteY3" fmla="*/ 438735 h 438734"/>
                        <a:gd name="connsiteX4" fmla="*/ 268089 w 353274"/>
                        <a:gd name="connsiteY4" fmla="*/ 336635 h 438734"/>
                        <a:gd name="connsiteX5" fmla="*/ 353275 w 353274"/>
                        <a:gd name="connsiteY5" fmla="*/ 6437 h 438734"/>
                        <a:gd name="connsiteX6" fmla="*/ 346975 w 353274"/>
                        <a:gd name="connsiteY6" fmla="*/ 0 h 4387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3274" h="438734">
                          <a:moveTo>
                            <a:pt x="346975" y="0"/>
                          </a:moveTo>
                          <a:lnTo>
                            <a:pt x="71490" y="101620"/>
                          </a:lnTo>
                          <a:lnTo>
                            <a:pt x="0" y="432229"/>
                          </a:lnTo>
                          <a:lnTo>
                            <a:pt x="6300" y="438735"/>
                          </a:lnTo>
                          <a:lnTo>
                            <a:pt x="268089" y="336635"/>
                          </a:lnTo>
                          <a:lnTo>
                            <a:pt x="353275" y="6437"/>
                          </a:lnTo>
                          <a:lnTo>
                            <a:pt x="346975" y="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25000"/>
                      </a:srgbClr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53048BFD-C7F9-96A3-2A6E-6778BC19D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37150" y="3298002"/>
                      <a:ext cx="77790" cy="337114"/>
                    </a:xfrm>
                    <a:custGeom>
                      <a:avLst/>
                      <a:gdLst>
                        <a:gd name="connsiteX0" fmla="*/ 77790 w 77790"/>
                        <a:gd name="connsiteY0" fmla="*/ 6505 h 337114"/>
                        <a:gd name="connsiteX1" fmla="*/ 6300 w 77790"/>
                        <a:gd name="connsiteY1" fmla="*/ 337114 h 337114"/>
                        <a:gd name="connsiteX2" fmla="*/ 0 w 77790"/>
                        <a:gd name="connsiteY2" fmla="*/ 330609 h 337114"/>
                        <a:gd name="connsiteX3" fmla="*/ 71490 w 77790"/>
                        <a:gd name="connsiteY3" fmla="*/ 0 h 337114"/>
                        <a:gd name="connsiteX4" fmla="*/ 77790 w 77790"/>
                        <a:gd name="connsiteY4" fmla="*/ 6505 h 337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790" h="337114">
                          <a:moveTo>
                            <a:pt x="77790" y="6505"/>
                          </a:moveTo>
                          <a:lnTo>
                            <a:pt x="6300" y="337114"/>
                          </a:lnTo>
                          <a:lnTo>
                            <a:pt x="0" y="330609"/>
                          </a:lnTo>
                          <a:lnTo>
                            <a:pt x="71490" y="0"/>
                          </a:lnTo>
                          <a:lnTo>
                            <a:pt x="77790" y="6505"/>
                          </a:lnTo>
                          <a:close/>
                        </a:path>
                      </a:pathLst>
                    </a:custGeom>
                    <a:solidFill>
                      <a:srgbClr val="008D36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D817E819-8638-5D88-77DB-6BCD1240A2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37150" y="3298002"/>
                      <a:ext cx="77790" cy="337114"/>
                    </a:xfrm>
                    <a:custGeom>
                      <a:avLst/>
                      <a:gdLst>
                        <a:gd name="connsiteX0" fmla="*/ 77790 w 77790"/>
                        <a:gd name="connsiteY0" fmla="*/ 6505 h 337114"/>
                        <a:gd name="connsiteX1" fmla="*/ 6300 w 77790"/>
                        <a:gd name="connsiteY1" fmla="*/ 337114 h 337114"/>
                        <a:gd name="connsiteX2" fmla="*/ 0 w 77790"/>
                        <a:gd name="connsiteY2" fmla="*/ 330609 h 337114"/>
                        <a:gd name="connsiteX3" fmla="*/ 71490 w 77790"/>
                        <a:gd name="connsiteY3" fmla="*/ 0 h 337114"/>
                        <a:gd name="connsiteX4" fmla="*/ 77790 w 77790"/>
                        <a:gd name="connsiteY4" fmla="*/ 6505 h 337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790" h="337114">
                          <a:moveTo>
                            <a:pt x="77790" y="6505"/>
                          </a:moveTo>
                          <a:lnTo>
                            <a:pt x="6300" y="337114"/>
                          </a:lnTo>
                          <a:lnTo>
                            <a:pt x="0" y="330609"/>
                          </a:lnTo>
                          <a:lnTo>
                            <a:pt x="71490" y="0"/>
                          </a:lnTo>
                          <a:lnTo>
                            <a:pt x="77790" y="6505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35000"/>
                      </a:srgbClr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F5817F3F-D322-53C4-27BB-FC8A19348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30850" y="3202818"/>
                      <a:ext cx="346975" cy="432297"/>
                    </a:xfrm>
                    <a:custGeom>
                      <a:avLst/>
                      <a:gdLst>
                        <a:gd name="connsiteX0" fmla="*/ 346975 w 346975"/>
                        <a:gd name="connsiteY0" fmla="*/ 0 h 432297"/>
                        <a:gd name="connsiteX1" fmla="*/ 71490 w 346975"/>
                        <a:gd name="connsiteY1" fmla="*/ 101689 h 432297"/>
                        <a:gd name="connsiteX2" fmla="*/ 0 w 346975"/>
                        <a:gd name="connsiteY2" fmla="*/ 432298 h 432297"/>
                        <a:gd name="connsiteX3" fmla="*/ 261789 w 346975"/>
                        <a:gd name="connsiteY3" fmla="*/ 330198 h 432297"/>
                        <a:gd name="connsiteX4" fmla="*/ 346975 w 346975"/>
                        <a:gd name="connsiteY4" fmla="*/ 0 h 432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6975" h="432297">
                          <a:moveTo>
                            <a:pt x="346975" y="0"/>
                          </a:moveTo>
                          <a:lnTo>
                            <a:pt x="71490" y="101689"/>
                          </a:lnTo>
                          <a:lnTo>
                            <a:pt x="0" y="432298"/>
                          </a:lnTo>
                          <a:lnTo>
                            <a:pt x="261789" y="330198"/>
                          </a:lnTo>
                          <a:lnTo>
                            <a:pt x="346975" y="0"/>
                          </a:lnTo>
                          <a:close/>
                        </a:path>
                      </a:pathLst>
                    </a:custGeom>
                    <a:solidFill>
                      <a:srgbClr val="008D36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C5AFD68B-2E44-D01C-191A-DCD725D45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11174" y="3465224"/>
                      <a:ext cx="59712" cy="19557"/>
                    </a:xfrm>
                    <a:custGeom>
                      <a:avLst/>
                      <a:gdLst>
                        <a:gd name="connsiteX0" fmla="*/ 0 w 59712"/>
                        <a:gd name="connsiteY0" fmla="*/ 1712 h 19557"/>
                        <a:gd name="connsiteX1" fmla="*/ 54782 w 59712"/>
                        <a:gd name="connsiteY1" fmla="*/ 19105 h 19557"/>
                        <a:gd name="connsiteX2" fmla="*/ 59712 w 59712"/>
                        <a:gd name="connsiteY2" fmla="*/ 0 h 195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9712" h="19557">
                          <a:moveTo>
                            <a:pt x="0" y="1712"/>
                          </a:moveTo>
                          <a:cubicBezTo>
                            <a:pt x="2671" y="8149"/>
                            <a:pt x="24104" y="22255"/>
                            <a:pt x="54782" y="19105"/>
                          </a:cubicBezTo>
                          <a:lnTo>
                            <a:pt x="59712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81E9F9CB-CC54-DAE9-803A-F07DEC49A5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94648" y="3257412"/>
                      <a:ext cx="130508" cy="61886"/>
                    </a:xfrm>
                    <a:custGeom>
                      <a:avLst/>
                      <a:gdLst>
                        <a:gd name="connsiteX0" fmla="*/ 128327 w 130508"/>
                        <a:gd name="connsiteY0" fmla="*/ 14089 h 61886"/>
                        <a:gd name="connsiteX1" fmla="*/ 130449 w 130508"/>
                        <a:gd name="connsiteY1" fmla="*/ 3064 h 61886"/>
                        <a:gd name="connsiteX2" fmla="*/ 94225 w 130508"/>
                        <a:gd name="connsiteY2" fmla="*/ 10734 h 61886"/>
                        <a:gd name="connsiteX3" fmla="*/ 44510 w 130508"/>
                        <a:gd name="connsiteY3" fmla="*/ 26552 h 61886"/>
                        <a:gd name="connsiteX4" fmla="*/ 2123 w 130508"/>
                        <a:gd name="connsiteY4" fmla="*/ 50793 h 61886"/>
                        <a:gd name="connsiteX5" fmla="*/ 0 w 130508"/>
                        <a:gd name="connsiteY5" fmla="*/ 61886 h 618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0508" h="61886">
                          <a:moveTo>
                            <a:pt x="128327" y="14089"/>
                          </a:moveTo>
                          <a:lnTo>
                            <a:pt x="130449" y="3064"/>
                          </a:lnTo>
                          <a:cubicBezTo>
                            <a:pt x="131614" y="-3099"/>
                            <a:pt x="115384" y="325"/>
                            <a:pt x="94225" y="10734"/>
                          </a:cubicBezTo>
                          <a:lnTo>
                            <a:pt x="44510" y="26552"/>
                          </a:lnTo>
                          <a:cubicBezTo>
                            <a:pt x="23351" y="36960"/>
                            <a:pt x="3424" y="44698"/>
                            <a:pt x="2123" y="50793"/>
                          </a:cubicBezTo>
                          <a:lnTo>
                            <a:pt x="0" y="6188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E6E9EFFA-9A9D-2708-5923-4FA0557539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92183" y="3216244"/>
                      <a:ext cx="141671" cy="63200"/>
                    </a:xfrm>
                    <a:custGeom>
                      <a:avLst/>
                      <a:gdLst>
                        <a:gd name="connsiteX0" fmla="*/ 141611 w 141671"/>
                        <a:gd name="connsiteY0" fmla="*/ 5063 h 63200"/>
                        <a:gd name="connsiteX1" fmla="*/ 127231 w 141671"/>
                        <a:gd name="connsiteY1" fmla="*/ 4584 h 63200"/>
                        <a:gd name="connsiteX2" fmla="*/ 111344 w 141671"/>
                        <a:gd name="connsiteY2" fmla="*/ 10267 h 63200"/>
                        <a:gd name="connsiteX3" fmla="*/ 80050 w 141671"/>
                        <a:gd name="connsiteY3" fmla="*/ 4926 h 63200"/>
                        <a:gd name="connsiteX4" fmla="*/ 38073 w 141671"/>
                        <a:gd name="connsiteY4" fmla="*/ 37521 h 63200"/>
                        <a:gd name="connsiteX5" fmla="*/ 18215 w 141671"/>
                        <a:gd name="connsiteY5" fmla="*/ 45054 h 63200"/>
                        <a:gd name="connsiteX6" fmla="*/ 1917 w 141671"/>
                        <a:gd name="connsiteY6" fmla="*/ 56353 h 63200"/>
                        <a:gd name="connsiteX7" fmla="*/ 0 w 141671"/>
                        <a:gd name="connsiteY7" fmla="*/ 63200 h 63200"/>
                        <a:gd name="connsiteX8" fmla="*/ 140242 w 141671"/>
                        <a:gd name="connsiteY8" fmla="*/ 11637 h 63200"/>
                        <a:gd name="connsiteX9" fmla="*/ 141611 w 141671"/>
                        <a:gd name="connsiteY9" fmla="*/ 5063 h 632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41671" h="63200">
                          <a:moveTo>
                            <a:pt x="141611" y="5063"/>
                          </a:moveTo>
                          <a:cubicBezTo>
                            <a:pt x="142364" y="1228"/>
                            <a:pt x="135996" y="2118"/>
                            <a:pt x="127231" y="4584"/>
                          </a:cubicBezTo>
                          <a:lnTo>
                            <a:pt x="111344" y="10267"/>
                          </a:lnTo>
                          <a:cubicBezTo>
                            <a:pt x="111344" y="10267"/>
                            <a:pt x="116685" y="-8701"/>
                            <a:pt x="80050" y="4926"/>
                          </a:cubicBezTo>
                          <a:cubicBezTo>
                            <a:pt x="33143" y="22319"/>
                            <a:pt x="38073" y="37521"/>
                            <a:pt x="38073" y="37521"/>
                          </a:cubicBezTo>
                          <a:cubicBezTo>
                            <a:pt x="31609" y="40418"/>
                            <a:pt x="24974" y="42931"/>
                            <a:pt x="18215" y="45054"/>
                          </a:cubicBezTo>
                          <a:cubicBezTo>
                            <a:pt x="4519" y="49710"/>
                            <a:pt x="3013" y="52449"/>
                            <a:pt x="1917" y="56353"/>
                          </a:cubicBezTo>
                          <a:lnTo>
                            <a:pt x="0" y="63200"/>
                          </a:lnTo>
                          <a:lnTo>
                            <a:pt x="140242" y="11637"/>
                          </a:lnTo>
                          <a:cubicBezTo>
                            <a:pt x="140242" y="11637"/>
                            <a:pt x="140858" y="8898"/>
                            <a:pt x="141611" y="5063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E41FF0BF-A514-3645-5925-FC324CC539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78008" y="3231990"/>
                      <a:ext cx="115658" cy="74571"/>
                    </a:xfrm>
                    <a:custGeom>
                      <a:avLst/>
                      <a:gdLst>
                        <a:gd name="connsiteX0" fmla="*/ 112919 w 115658"/>
                        <a:gd name="connsiteY0" fmla="*/ 10751 h 74571"/>
                        <a:gd name="connsiteX1" fmla="*/ 92376 w 115658"/>
                        <a:gd name="connsiteY1" fmla="*/ 29240 h 74571"/>
                        <a:gd name="connsiteX2" fmla="*/ 89842 w 115658"/>
                        <a:gd name="connsiteY2" fmla="*/ 44510 h 74571"/>
                        <a:gd name="connsiteX3" fmla="*/ 16777 w 115658"/>
                        <a:gd name="connsiteY3" fmla="*/ 74572 h 74571"/>
                        <a:gd name="connsiteX4" fmla="*/ 21433 w 115658"/>
                        <a:gd name="connsiteY4" fmla="*/ 53412 h 74571"/>
                        <a:gd name="connsiteX5" fmla="*/ 0 w 115658"/>
                        <a:gd name="connsiteY5" fmla="*/ 54303 h 74571"/>
                        <a:gd name="connsiteX6" fmla="*/ 2808 w 115658"/>
                        <a:gd name="connsiteY6" fmla="*/ 41086 h 74571"/>
                        <a:gd name="connsiteX7" fmla="*/ 115658 w 115658"/>
                        <a:gd name="connsiteY7" fmla="*/ 0 h 745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15658" h="74571">
                          <a:moveTo>
                            <a:pt x="112919" y="10751"/>
                          </a:moveTo>
                          <a:cubicBezTo>
                            <a:pt x="99909" y="16845"/>
                            <a:pt x="94499" y="19858"/>
                            <a:pt x="92376" y="29240"/>
                          </a:cubicBezTo>
                          <a:cubicBezTo>
                            <a:pt x="90253" y="40059"/>
                            <a:pt x="89842" y="44510"/>
                            <a:pt x="89842" y="44510"/>
                          </a:cubicBezTo>
                          <a:lnTo>
                            <a:pt x="16777" y="74572"/>
                          </a:lnTo>
                          <a:cubicBezTo>
                            <a:pt x="16777" y="74572"/>
                            <a:pt x="20543" y="58685"/>
                            <a:pt x="21433" y="53412"/>
                          </a:cubicBezTo>
                          <a:cubicBezTo>
                            <a:pt x="22324" y="48140"/>
                            <a:pt x="12600" y="48208"/>
                            <a:pt x="0" y="54303"/>
                          </a:cubicBezTo>
                          <a:lnTo>
                            <a:pt x="2808" y="41086"/>
                          </a:lnTo>
                          <a:lnTo>
                            <a:pt x="115658" y="0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16C468ED-696A-3147-4480-5CD4EAE2E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90882" y="3257549"/>
                      <a:ext cx="130508" cy="61886"/>
                    </a:xfrm>
                    <a:custGeom>
                      <a:avLst/>
                      <a:gdLst>
                        <a:gd name="connsiteX0" fmla="*/ 128327 w 130508"/>
                        <a:gd name="connsiteY0" fmla="*/ 14089 h 61886"/>
                        <a:gd name="connsiteX1" fmla="*/ 130449 w 130508"/>
                        <a:gd name="connsiteY1" fmla="*/ 3064 h 61886"/>
                        <a:gd name="connsiteX2" fmla="*/ 94293 w 130508"/>
                        <a:gd name="connsiteY2" fmla="*/ 10734 h 61886"/>
                        <a:gd name="connsiteX3" fmla="*/ 44510 w 130508"/>
                        <a:gd name="connsiteY3" fmla="*/ 26552 h 61886"/>
                        <a:gd name="connsiteX4" fmla="*/ 2123 w 130508"/>
                        <a:gd name="connsiteY4" fmla="*/ 50793 h 61886"/>
                        <a:gd name="connsiteX5" fmla="*/ 0 w 130508"/>
                        <a:gd name="connsiteY5" fmla="*/ 61886 h 618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0508" h="61886">
                          <a:moveTo>
                            <a:pt x="128327" y="14089"/>
                          </a:moveTo>
                          <a:lnTo>
                            <a:pt x="130449" y="3064"/>
                          </a:lnTo>
                          <a:cubicBezTo>
                            <a:pt x="131613" y="-3099"/>
                            <a:pt x="115453" y="325"/>
                            <a:pt x="94293" y="10734"/>
                          </a:cubicBezTo>
                          <a:lnTo>
                            <a:pt x="44510" y="26552"/>
                          </a:lnTo>
                          <a:cubicBezTo>
                            <a:pt x="23351" y="36892"/>
                            <a:pt x="3424" y="44698"/>
                            <a:pt x="2123" y="50793"/>
                          </a:cubicBezTo>
                          <a:lnTo>
                            <a:pt x="0" y="61886"/>
                          </a:ln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5FE0EB57-A9C0-30FE-D58D-36B332EB2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37066" y="3309633"/>
                      <a:ext cx="145940" cy="167294"/>
                    </a:xfrm>
                    <a:custGeom>
                      <a:avLst/>
                      <a:gdLst>
                        <a:gd name="connsiteX0" fmla="*/ 124020 w 145940"/>
                        <a:gd name="connsiteY0" fmla="*/ 6652 h 167294"/>
                        <a:gd name="connsiteX1" fmla="*/ 112242 w 145940"/>
                        <a:gd name="connsiteY1" fmla="*/ 52121 h 167294"/>
                        <a:gd name="connsiteX2" fmla="*/ 42121 w 145940"/>
                        <a:gd name="connsiteY2" fmla="*/ 86360 h 167294"/>
                        <a:gd name="connsiteX3" fmla="*/ 4869 w 145940"/>
                        <a:gd name="connsiteY3" fmla="*/ 132582 h 167294"/>
                        <a:gd name="connsiteX4" fmla="*/ 82454 w 145940"/>
                        <a:gd name="connsiteY4" fmla="*/ 165999 h 167294"/>
                        <a:gd name="connsiteX5" fmla="*/ 135524 w 145940"/>
                        <a:gd name="connsiteY5" fmla="*/ 118065 h 167294"/>
                        <a:gd name="connsiteX6" fmla="*/ 145042 w 145940"/>
                        <a:gd name="connsiteY6" fmla="*/ 21580 h 167294"/>
                        <a:gd name="connsiteX7" fmla="*/ 124020 w 145940"/>
                        <a:gd name="connsiteY7" fmla="*/ 6652 h 1672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5940" h="167294">
                          <a:moveTo>
                            <a:pt x="124020" y="6652"/>
                          </a:moveTo>
                          <a:cubicBezTo>
                            <a:pt x="124020" y="6652"/>
                            <a:pt x="114707" y="42945"/>
                            <a:pt x="112242" y="52121"/>
                          </a:cubicBezTo>
                          <a:cubicBezTo>
                            <a:pt x="109776" y="61297"/>
                            <a:pt x="64787" y="82868"/>
                            <a:pt x="42121" y="86360"/>
                          </a:cubicBezTo>
                          <a:cubicBezTo>
                            <a:pt x="-1226" y="92386"/>
                            <a:pt x="-5814" y="101904"/>
                            <a:pt x="4869" y="132582"/>
                          </a:cubicBezTo>
                          <a:cubicBezTo>
                            <a:pt x="14867" y="160863"/>
                            <a:pt x="43353" y="171203"/>
                            <a:pt x="82454" y="165999"/>
                          </a:cubicBezTo>
                          <a:cubicBezTo>
                            <a:pt x="107503" y="160788"/>
                            <a:pt x="127793" y="142457"/>
                            <a:pt x="135524" y="118065"/>
                          </a:cubicBezTo>
                          <a:cubicBezTo>
                            <a:pt x="147713" y="81566"/>
                            <a:pt x="140317" y="42740"/>
                            <a:pt x="145042" y="21580"/>
                          </a:cubicBezTo>
                          <a:cubicBezTo>
                            <a:pt x="149767" y="421"/>
                            <a:pt x="134839" y="-6427"/>
                            <a:pt x="124020" y="6652"/>
                          </a:cubicBezTo>
                          <a:close/>
                        </a:path>
                      </a:pathLst>
                    </a:custGeom>
                    <a:solidFill>
                      <a:srgbClr val="9E6767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</p:grpSp>
            </p:grpSp>
            <p:grpSp>
              <p:nvGrpSpPr>
                <p:cNvPr id="18" name="Graphic 293">
                  <a:extLst>
                    <a:ext uri="{FF2B5EF4-FFF2-40B4-BE49-F238E27FC236}">
                      <a16:creationId xmlns:a16="http://schemas.microsoft.com/office/drawing/2014/main" id="{0743B688-7F87-F527-A430-4C51DA88EFEF}"/>
                    </a:ext>
                  </a:extLst>
                </p:cNvPr>
                <p:cNvGrpSpPr/>
                <p:nvPr/>
              </p:nvGrpSpPr>
              <p:grpSpPr>
                <a:xfrm>
                  <a:off x="-2592628" y="2520081"/>
                  <a:ext cx="1073658" cy="1862272"/>
                  <a:chOff x="-2882975" y="2520081"/>
                  <a:chExt cx="1073658" cy="1862272"/>
                </a:xfrm>
              </p:grpSpPr>
              <p:grpSp>
                <p:nvGrpSpPr>
                  <p:cNvPr id="53" name="Graphic 293">
                    <a:extLst>
                      <a:ext uri="{FF2B5EF4-FFF2-40B4-BE49-F238E27FC236}">
                        <a16:creationId xmlns:a16="http://schemas.microsoft.com/office/drawing/2014/main" id="{3BC7EE55-1B8E-71B9-163A-9A3C303AFD78}"/>
                      </a:ext>
                    </a:extLst>
                  </p:cNvPr>
                  <p:cNvGrpSpPr/>
                  <p:nvPr/>
                </p:nvGrpSpPr>
                <p:grpSpPr>
                  <a:xfrm>
                    <a:off x="-2882975" y="2520081"/>
                    <a:ext cx="1073658" cy="1862272"/>
                    <a:chOff x="-2882975" y="2520081"/>
                    <a:chExt cx="1073658" cy="1862272"/>
                  </a:xfrm>
                </p:grpSpPr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BA2E8B1D-D154-B812-E005-67AD6D77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82975" y="3704267"/>
                      <a:ext cx="385954" cy="678087"/>
                    </a:xfrm>
                    <a:custGeom>
                      <a:avLst/>
                      <a:gdLst>
                        <a:gd name="connsiteX0" fmla="*/ 272303 w 385954"/>
                        <a:gd name="connsiteY0" fmla="*/ 16036 h 678087"/>
                        <a:gd name="connsiteX1" fmla="*/ 272303 w 385954"/>
                        <a:gd name="connsiteY1" fmla="*/ 16036 h 678087"/>
                        <a:gd name="connsiteX2" fmla="*/ 298324 w 385954"/>
                        <a:gd name="connsiteY2" fmla="*/ 217 h 678087"/>
                        <a:gd name="connsiteX3" fmla="*/ 377553 w 385954"/>
                        <a:gd name="connsiteY3" fmla="*/ 34114 h 678087"/>
                        <a:gd name="connsiteX4" fmla="*/ 384401 w 385954"/>
                        <a:gd name="connsiteY4" fmla="*/ 63833 h 678087"/>
                        <a:gd name="connsiteX5" fmla="*/ 384401 w 385954"/>
                        <a:gd name="connsiteY5" fmla="*/ 63833 h 678087"/>
                        <a:gd name="connsiteX6" fmla="*/ 158768 w 385954"/>
                        <a:gd name="connsiteY6" fmla="*/ 653560 h 678087"/>
                        <a:gd name="connsiteX7" fmla="*/ 158768 w 385954"/>
                        <a:gd name="connsiteY7" fmla="*/ 653560 h 678087"/>
                        <a:gd name="connsiteX8" fmla="*/ 121790 w 385954"/>
                        <a:gd name="connsiteY8" fmla="*/ 677459 h 678087"/>
                        <a:gd name="connsiteX9" fmla="*/ 11541 w 385954"/>
                        <a:gd name="connsiteY9" fmla="*/ 630483 h 678087"/>
                        <a:gd name="connsiteX10" fmla="*/ 3118 w 385954"/>
                        <a:gd name="connsiteY10" fmla="*/ 587274 h 678087"/>
                        <a:gd name="connsiteX11" fmla="*/ 3118 w 385954"/>
                        <a:gd name="connsiteY11" fmla="*/ 587274 h 678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85954" h="678087">
                          <a:moveTo>
                            <a:pt x="272303" y="16036"/>
                          </a:moveTo>
                          <a:lnTo>
                            <a:pt x="272303" y="16036"/>
                          </a:lnTo>
                          <a:cubicBezTo>
                            <a:pt x="275795" y="7818"/>
                            <a:pt x="284766" y="1861"/>
                            <a:pt x="298324" y="217"/>
                          </a:cubicBezTo>
                          <a:cubicBezTo>
                            <a:pt x="328639" y="-1837"/>
                            <a:pt x="358105" y="10770"/>
                            <a:pt x="377553" y="34114"/>
                          </a:cubicBezTo>
                          <a:cubicBezTo>
                            <a:pt x="385770" y="45001"/>
                            <a:pt x="387756" y="55615"/>
                            <a:pt x="384401" y="63833"/>
                          </a:cubicBezTo>
                          <a:lnTo>
                            <a:pt x="384401" y="63833"/>
                          </a:lnTo>
                          <a:lnTo>
                            <a:pt x="158768" y="653560"/>
                          </a:lnTo>
                          <a:lnTo>
                            <a:pt x="158768" y="653560"/>
                          </a:lnTo>
                          <a:cubicBezTo>
                            <a:pt x="154453" y="666023"/>
                            <a:pt x="141717" y="674994"/>
                            <a:pt x="121790" y="677459"/>
                          </a:cubicBezTo>
                          <a:cubicBezTo>
                            <a:pt x="83853" y="682047"/>
                            <a:pt x="34481" y="661024"/>
                            <a:pt x="11541" y="630483"/>
                          </a:cubicBezTo>
                          <a:cubicBezTo>
                            <a:pt x="-511" y="614460"/>
                            <a:pt x="-2771" y="598984"/>
                            <a:pt x="3118" y="587274"/>
                          </a:cubicBezTo>
                          <a:lnTo>
                            <a:pt x="3118" y="587274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57" name="Freeform: Shape 56">
                      <a:extLst>
                        <a:ext uri="{FF2B5EF4-FFF2-40B4-BE49-F238E27FC236}">
                          <a16:creationId xmlns:a16="http://schemas.microsoft.com/office/drawing/2014/main" id="{010AC8B5-2C04-C285-5AD7-E434EC192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612000" y="3704547"/>
                      <a:ext cx="114889" cy="79576"/>
                    </a:xfrm>
                    <a:custGeom>
                      <a:avLst/>
                      <a:gdLst>
                        <a:gd name="connsiteX0" fmla="*/ 106577 w 114889"/>
                        <a:gd name="connsiteY0" fmla="*/ 33833 h 79576"/>
                        <a:gd name="connsiteX1" fmla="*/ 87198 w 114889"/>
                        <a:gd name="connsiteY1" fmla="*/ 79371 h 79576"/>
                        <a:gd name="connsiteX2" fmla="*/ 8312 w 114889"/>
                        <a:gd name="connsiteY2" fmla="*/ 45748 h 79576"/>
                        <a:gd name="connsiteX3" fmla="*/ 27691 w 114889"/>
                        <a:gd name="connsiteY3" fmla="*/ 211 h 79576"/>
                        <a:gd name="connsiteX4" fmla="*/ 106577 w 114889"/>
                        <a:gd name="connsiteY4" fmla="*/ 33833 h 79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4889" h="79576">
                          <a:moveTo>
                            <a:pt x="106577" y="33833"/>
                          </a:moveTo>
                          <a:cubicBezTo>
                            <a:pt x="123012" y="55678"/>
                            <a:pt x="114315" y="76084"/>
                            <a:pt x="87198" y="79371"/>
                          </a:cubicBezTo>
                          <a:cubicBezTo>
                            <a:pt x="57047" y="81357"/>
                            <a:pt x="27760" y="68873"/>
                            <a:pt x="8312" y="45748"/>
                          </a:cubicBezTo>
                          <a:cubicBezTo>
                            <a:pt x="-8123" y="23904"/>
                            <a:pt x="574" y="3498"/>
                            <a:pt x="27691" y="211"/>
                          </a:cubicBezTo>
                          <a:cubicBezTo>
                            <a:pt x="57842" y="-1802"/>
                            <a:pt x="87143" y="10688"/>
                            <a:pt x="106577" y="33833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FE3A807E-F068-2599-DAB2-6AF1FD988B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589495" y="3548978"/>
                      <a:ext cx="142465" cy="219459"/>
                    </a:xfrm>
                    <a:custGeom>
                      <a:avLst/>
                      <a:gdLst>
                        <a:gd name="connsiteX0" fmla="*/ 89619 w 142465"/>
                        <a:gd name="connsiteY0" fmla="*/ 131 h 219459"/>
                        <a:gd name="connsiteX1" fmla="*/ 137553 w 142465"/>
                        <a:gd name="connsiteY1" fmla="*/ 20674 h 219459"/>
                        <a:gd name="connsiteX2" fmla="*/ 141593 w 142465"/>
                        <a:gd name="connsiteY2" fmla="*/ 38615 h 219459"/>
                        <a:gd name="connsiteX3" fmla="*/ 141593 w 142465"/>
                        <a:gd name="connsiteY3" fmla="*/ 38615 h 219459"/>
                        <a:gd name="connsiteX4" fmla="*/ 68596 w 142465"/>
                        <a:gd name="connsiteY4" fmla="*/ 209808 h 219459"/>
                        <a:gd name="connsiteX5" fmla="*/ 68596 w 142465"/>
                        <a:gd name="connsiteY5" fmla="*/ 209808 h 219459"/>
                        <a:gd name="connsiteX6" fmla="*/ 52846 w 142465"/>
                        <a:gd name="connsiteY6" fmla="*/ 219327 h 219459"/>
                        <a:gd name="connsiteX7" fmla="*/ 4912 w 142465"/>
                        <a:gd name="connsiteY7" fmla="*/ 198783 h 219459"/>
                        <a:gd name="connsiteX8" fmla="*/ 872 w 142465"/>
                        <a:gd name="connsiteY8" fmla="*/ 180774 h 219459"/>
                        <a:gd name="connsiteX9" fmla="*/ 73869 w 142465"/>
                        <a:gd name="connsiteY9" fmla="*/ 9580 h 219459"/>
                        <a:gd name="connsiteX10" fmla="*/ 73869 w 142465"/>
                        <a:gd name="connsiteY10" fmla="*/ 9580 h 219459"/>
                        <a:gd name="connsiteX11" fmla="*/ 89619 w 142465"/>
                        <a:gd name="connsiteY11" fmla="*/ 131 h 219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42465" h="219459">
                          <a:moveTo>
                            <a:pt x="89619" y="131"/>
                          </a:moveTo>
                          <a:cubicBezTo>
                            <a:pt x="107971" y="-1109"/>
                            <a:pt x="125795" y="6533"/>
                            <a:pt x="137553" y="20674"/>
                          </a:cubicBezTo>
                          <a:cubicBezTo>
                            <a:pt x="142066" y="25474"/>
                            <a:pt x="143613" y="32342"/>
                            <a:pt x="141593" y="38615"/>
                          </a:cubicBezTo>
                          <a:lnTo>
                            <a:pt x="141593" y="38615"/>
                          </a:lnTo>
                          <a:lnTo>
                            <a:pt x="68596" y="209808"/>
                          </a:lnTo>
                          <a:lnTo>
                            <a:pt x="68596" y="209808"/>
                          </a:lnTo>
                          <a:cubicBezTo>
                            <a:pt x="65474" y="215615"/>
                            <a:pt x="59441" y="219265"/>
                            <a:pt x="52846" y="219327"/>
                          </a:cubicBezTo>
                          <a:cubicBezTo>
                            <a:pt x="34494" y="220580"/>
                            <a:pt x="16663" y="212931"/>
                            <a:pt x="4912" y="198783"/>
                          </a:cubicBezTo>
                          <a:cubicBezTo>
                            <a:pt x="400" y="193956"/>
                            <a:pt x="-1148" y="187067"/>
                            <a:pt x="872" y="180774"/>
                          </a:cubicBezTo>
                          <a:lnTo>
                            <a:pt x="73869" y="9580"/>
                          </a:lnTo>
                          <a:lnTo>
                            <a:pt x="73869" y="9580"/>
                          </a:lnTo>
                          <a:cubicBezTo>
                            <a:pt x="77033" y="3821"/>
                            <a:pt x="83052" y="213"/>
                            <a:pt x="89619" y="131"/>
                          </a:cubicBezTo>
                          <a:close/>
                        </a:path>
                      </a:pathLst>
                    </a:custGeom>
                    <a:solidFill>
                      <a:srgbClr val="008D36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ADA7CE63-C403-98FA-F2A1-8A0CBCE83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589495" y="3548978"/>
                      <a:ext cx="142465" cy="219459"/>
                    </a:xfrm>
                    <a:custGeom>
                      <a:avLst/>
                      <a:gdLst>
                        <a:gd name="connsiteX0" fmla="*/ 89619 w 142465"/>
                        <a:gd name="connsiteY0" fmla="*/ 131 h 219459"/>
                        <a:gd name="connsiteX1" fmla="*/ 137553 w 142465"/>
                        <a:gd name="connsiteY1" fmla="*/ 20674 h 219459"/>
                        <a:gd name="connsiteX2" fmla="*/ 141593 w 142465"/>
                        <a:gd name="connsiteY2" fmla="*/ 38615 h 219459"/>
                        <a:gd name="connsiteX3" fmla="*/ 141593 w 142465"/>
                        <a:gd name="connsiteY3" fmla="*/ 38615 h 219459"/>
                        <a:gd name="connsiteX4" fmla="*/ 68596 w 142465"/>
                        <a:gd name="connsiteY4" fmla="*/ 209808 h 219459"/>
                        <a:gd name="connsiteX5" fmla="*/ 68596 w 142465"/>
                        <a:gd name="connsiteY5" fmla="*/ 209808 h 219459"/>
                        <a:gd name="connsiteX6" fmla="*/ 52846 w 142465"/>
                        <a:gd name="connsiteY6" fmla="*/ 219327 h 219459"/>
                        <a:gd name="connsiteX7" fmla="*/ 4912 w 142465"/>
                        <a:gd name="connsiteY7" fmla="*/ 198783 h 219459"/>
                        <a:gd name="connsiteX8" fmla="*/ 872 w 142465"/>
                        <a:gd name="connsiteY8" fmla="*/ 180774 h 219459"/>
                        <a:gd name="connsiteX9" fmla="*/ 73869 w 142465"/>
                        <a:gd name="connsiteY9" fmla="*/ 9580 h 219459"/>
                        <a:gd name="connsiteX10" fmla="*/ 73869 w 142465"/>
                        <a:gd name="connsiteY10" fmla="*/ 9580 h 219459"/>
                        <a:gd name="connsiteX11" fmla="*/ 89619 w 142465"/>
                        <a:gd name="connsiteY11" fmla="*/ 131 h 219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42465" h="219459">
                          <a:moveTo>
                            <a:pt x="89619" y="131"/>
                          </a:moveTo>
                          <a:cubicBezTo>
                            <a:pt x="107971" y="-1109"/>
                            <a:pt x="125795" y="6533"/>
                            <a:pt x="137553" y="20674"/>
                          </a:cubicBezTo>
                          <a:cubicBezTo>
                            <a:pt x="142066" y="25474"/>
                            <a:pt x="143613" y="32342"/>
                            <a:pt x="141593" y="38615"/>
                          </a:cubicBezTo>
                          <a:lnTo>
                            <a:pt x="141593" y="38615"/>
                          </a:lnTo>
                          <a:lnTo>
                            <a:pt x="68596" y="209808"/>
                          </a:lnTo>
                          <a:lnTo>
                            <a:pt x="68596" y="209808"/>
                          </a:lnTo>
                          <a:cubicBezTo>
                            <a:pt x="65474" y="215615"/>
                            <a:pt x="59441" y="219265"/>
                            <a:pt x="52846" y="219327"/>
                          </a:cubicBezTo>
                          <a:cubicBezTo>
                            <a:pt x="34494" y="220580"/>
                            <a:pt x="16663" y="212931"/>
                            <a:pt x="4912" y="198783"/>
                          </a:cubicBezTo>
                          <a:cubicBezTo>
                            <a:pt x="400" y="193956"/>
                            <a:pt x="-1148" y="187067"/>
                            <a:pt x="872" y="180774"/>
                          </a:cubicBezTo>
                          <a:lnTo>
                            <a:pt x="73869" y="9580"/>
                          </a:lnTo>
                          <a:lnTo>
                            <a:pt x="73869" y="9580"/>
                          </a:lnTo>
                          <a:cubicBezTo>
                            <a:pt x="77033" y="3821"/>
                            <a:pt x="83052" y="213"/>
                            <a:pt x="89619" y="13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0000"/>
                      </a:srgbClr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26521080-75BB-2F09-41F5-11F969B99D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549248" y="3562256"/>
                      <a:ext cx="102013" cy="101483"/>
                    </a:xfrm>
                    <a:custGeom>
                      <a:avLst/>
                      <a:gdLst>
                        <a:gd name="connsiteX0" fmla="*/ 0 w 102013"/>
                        <a:gd name="connsiteY0" fmla="*/ 75394 h 101483"/>
                        <a:gd name="connsiteX1" fmla="*/ 5067 w 102013"/>
                        <a:gd name="connsiteY1" fmla="*/ 78338 h 101483"/>
                        <a:gd name="connsiteX2" fmla="*/ 5067 w 102013"/>
                        <a:gd name="connsiteY2" fmla="*/ 78338 h 101483"/>
                        <a:gd name="connsiteX3" fmla="*/ 5821 w 102013"/>
                        <a:gd name="connsiteY3" fmla="*/ 78817 h 101483"/>
                        <a:gd name="connsiteX4" fmla="*/ 5821 w 102013"/>
                        <a:gd name="connsiteY4" fmla="*/ 78817 h 101483"/>
                        <a:gd name="connsiteX5" fmla="*/ 6779 w 102013"/>
                        <a:gd name="connsiteY5" fmla="*/ 79365 h 101483"/>
                        <a:gd name="connsiteX6" fmla="*/ 7875 w 102013"/>
                        <a:gd name="connsiteY6" fmla="*/ 79913 h 101483"/>
                        <a:gd name="connsiteX7" fmla="*/ 17804 w 102013"/>
                        <a:gd name="connsiteY7" fmla="*/ 85117 h 101483"/>
                        <a:gd name="connsiteX8" fmla="*/ 30404 w 102013"/>
                        <a:gd name="connsiteY8" fmla="*/ 90664 h 101483"/>
                        <a:gd name="connsiteX9" fmla="*/ 41977 w 102013"/>
                        <a:gd name="connsiteY9" fmla="*/ 94978 h 101483"/>
                        <a:gd name="connsiteX10" fmla="*/ 48071 w 102013"/>
                        <a:gd name="connsiteY10" fmla="*/ 96759 h 101483"/>
                        <a:gd name="connsiteX11" fmla="*/ 54919 w 102013"/>
                        <a:gd name="connsiteY11" fmla="*/ 98744 h 101483"/>
                        <a:gd name="connsiteX12" fmla="*/ 61767 w 102013"/>
                        <a:gd name="connsiteY12" fmla="*/ 100456 h 101483"/>
                        <a:gd name="connsiteX13" fmla="*/ 66765 w 102013"/>
                        <a:gd name="connsiteY13" fmla="*/ 101484 h 101483"/>
                        <a:gd name="connsiteX14" fmla="*/ 68477 w 102013"/>
                        <a:gd name="connsiteY14" fmla="*/ 101484 h 101483"/>
                        <a:gd name="connsiteX15" fmla="*/ 101141 w 102013"/>
                        <a:gd name="connsiteY15" fmla="*/ 24789 h 101483"/>
                        <a:gd name="connsiteX16" fmla="*/ 101141 w 102013"/>
                        <a:gd name="connsiteY16" fmla="*/ 24789 h 101483"/>
                        <a:gd name="connsiteX17" fmla="*/ 97101 w 102013"/>
                        <a:gd name="connsiteY17" fmla="*/ 6848 h 101483"/>
                        <a:gd name="connsiteX18" fmla="*/ 90253 w 102013"/>
                        <a:gd name="connsiteY18" fmla="*/ 0 h 101483"/>
                        <a:gd name="connsiteX19" fmla="*/ 27459 w 102013"/>
                        <a:gd name="connsiteY19" fmla="*/ 10751 h 101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02013" h="101483">
                          <a:moveTo>
                            <a:pt x="0" y="75394"/>
                          </a:moveTo>
                          <a:lnTo>
                            <a:pt x="5067" y="78338"/>
                          </a:lnTo>
                          <a:cubicBezTo>
                            <a:pt x="5067" y="78338"/>
                            <a:pt x="5067" y="78338"/>
                            <a:pt x="5067" y="78338"/>
                          </a:cubicBezTo>
                          <a:lnTo>
                            <a:pt x="5821" y="78817"/>
                          </a:lnTo>
                          <a:lnTo>
                            <a:pt x="5821" y="78817"/>
                          </a:lnTo>
                          <a:lnTo>
                            <a:pt x="6779" y="79365"/>
                          </a:lnTo>
                          <a:lnTo>
                            <a:pt x="7875" y="79913"/>
                          </a:lnTo>
                          <a:cubicBezTo>
                            <a:pt x="11086" y="81824"/>
                            <a:pt x="14408" y="83563"/>
                            <a:pt x="17804" y="85117"/>
                          </a:cubicBezTo>
                          <a:cubicBezTo>
                            <a:pt x="21899" y="87192"/>
                            <a:pt x="26110" y="89041"/>
                            <a:pt x="30404" y="90664"/>
                          </a:cubicBezTo>
                          <a:cubicBezTo>
                            <a:pt x="34184" y="92301"/>
                            <a:pt x="38046" y="93746"/>
                            <a:pt x="41977" y="94978"/>
                          </a:cubicBezTo>
                          <a:cubicBezTo>
                            <a:pt x="43969" y="95697"/>
                            <a:pt x="46003" y="96293"/>
                            <a:pt x="48071" y="96759"/>
                          </a:cubicBezTo>
                          <a:cubicBezTo>
                            <a:pt x="50297" y="97601"/>
                            <a:pt x="52584" y="98265"/>
                            <a:pt x="54919" y="98744"/>
                          </a:cubicBezTo>
                          <a:cubicBezTo>
                            <a:pt x="57247" y="99429"/>
                            <a:pt x="59370" y="99977"/>
                            <a:pt x="61767" y="100456"/>
                          </a:cubicBezTo>
                          <a:cubicBezTo>
                            <a:pt x="63403" y="100929"/>
                            <a:pt x="65074" y="101271"/>
                            <a:pt x="66765" y="101484"/>
                          </a:cubicBezTo>
                          <a:lnTo>
                            <a:pt x="68477" y="101484"/>
                          </a:lnTo>
                          <a:lnTo>
                            <a:pt x="101141" y="24789"/>
                          </a:lnTo>
                          <a:lnTo>
                            <a:pt x="101141" y="24789"/>
                          </a:lnTo>
                          <a:cubicBezTo>
                            <a:pt x="103161" y="18516"/>
                            <a:pt x="101614" y="11648"/>
                            <a:pt x="97101" y="6848"/>
                          </a:cubicBezTo>
                          <a:cubicBezTo>
                            <a:pt x="95115" y="4287"/>
                            <a:pt x="92814" y="1986"/>
                            <a:pt x="90253" y="0"/>
                          </a:cubicBezTo>
                          <a:cubicBezTo>
                            <a:pt x="69867" y="6245"/>
                            <a:pt x="48763" y="9861"/>
                            <a:pt x="27459" y="1075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0000"/>
                      </a:srgbClr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8EAC834B-E4D9-DF2E-B4AF-3E7CF6D0E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789261" y="3768236"/>
                      <a:ext cx="290138" cy="613899"/>
                    </a:xfrm>
                    <a:custGeom>
                      <a:avLst/>
                      <a:gdLst>
                        <a:gd name="connsiteX0" fmla="*/ 237548 w 290138"/>
                        <a:gd name="connsiteY0" fmla="*/ 13695 h 613899"/>
                        <a:gd name="connsiteX1" fmla="*/ 0 w 290138"/>
                        <a:gd name="connsiteY1" fmla="*/ 612462 h 613899"/>
                        <a:gd name="connsiteX2" fmla="*/ 28007 w 290138"/>
                        <a:gd name="connsiteY2" fmla="*/ 613352 h 613899"/>
                        <a:gd name="connsiteX3" fmla="*/ 64985 w 290138"/>
                        <a:gd name="connsiteY3" fmla="*/ 589453 h 613899"/>
                        <a:gd name="connsiteX4" fmla="*/ 64985 w 290138"/>
                        <a:gd name="connsiteY4" fmla="*/ 589453 h 613899"/>
                        <a:gd name="connsiteX5" fmla="*/ 290139 w 290138"/>
                        <a:gd name="connsiteY5" fmla="*/ 0 h 613899"/>
                        <a:gd name="connsiteX6" fmla="*/ 264117 w 290138"/>
                        <a:gd name="connsiteY6" fmla="*/ 15750 h 613899"/>
                        <a:gd name="connsiteX7" fmla="*/ 237548 w 290138"/>
                        <a:gd name="connsiteY7" fmla="*/ 13695 h 6138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90138" h="613899">
                          <a:moveTo>
                            <a:pt x="237548" y="13695"/>
                          </a:moveTo>
                          <a:lnTo>
                            <a:pt x="0" y="612462"/>
                          </a:lnTo>
                          <a:cubicBezTo>
                            <a:pt x="9251" y="614009"/>
                            <a:pt x="18674" y="614311"/>
                            <a:pt x="28007" y="613352"/>
                          </a:cubicBezTo>
                          <a:cubicBezTo>
                            <a:pt x="47934" y="610887"/>
                            <a:pt x="60671" y="601916"/>
                            <a:pt x="64985" y="589453"/>
                          </a:cubicBezTo>
                          <a:lnTo>
                            <a:pt x="64985" y="589453"/>
                          </a:lnTo>
                          <a:lnTo>
                            <a:pt x="290139" y="0"/>
                          </a:lnTo>
                          <a:cubicBezTo>
                            <a:pt x="286646" y="8286"/>
                            <a:pt x="277676" y="14106"/>
                            <a:pt x="264117" y="15750"/>
                          </a:cubicBezTo>
                          <a:cubicBezTo>
                            <a:pt x="255208" y="16578"/>
                            <a:pt x="246224" y="15887"/>
                            <a:pt x="237548" y="13695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5000"/>
                      </a:srgbClr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DBF02DAF-188D-C5F6-241C-232B9FF15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714963" y="2520287"/>
                      <a:ext cx="905646" cy="1120902"/>
                    </a:xfrm>
                    <a:custGeom>
                      <a:avLst/>
                      <a:gdLst>
                        <a:gd name="connsiteX0" fmla="*/ 905408 w 905646"/>
                        <a:gd name="connsiteY0" fmla="*/ 319806 h 1120902"/>
                        <a:gd name="connsiteX1" fmla="*/ 904587 w 905646"/>
                        <a:gd name="connsiteY1" fmla="*/ 305152 h 1120902"/>
                        <a:gd name="connsiteX2" fmla="*/ 903559 w 905646"/>
                        <a:gd name="connsiteY2" fmla="*/ 290909 h 1120902"/>
                        <a:gd name="connsiteX3" fmla="*/ 902532 w 905646"/>
                        <a:gd name="connsiteY3" fmla="*/ 281391 h 1120902"/>
                        <a:gd name="connsiteX4" fmla="*/ 899177 w 905646"/>
                        <a:gd name="connsiteY4" fmla="*/ 257287 h 1120902"/>
                        <a:gd name="connsiteX5" fmla="*/ 897259 w 905646"/>
                        <a:gd name="connsiteY5" fmla="*/ 246604 h 1120902"/>
                        <a:gd name="connsiteX6" fmla="*/ 895137 w 905646"/>
                        <a:gd name="connsiteY6" fmla="*/ 236675 h 1120902"/>
                        <a:gd name="connsiteX7" fmla="*/ 888289 w 905646"/>
                        <a:gd name="connsiteY7" fmla="*/ 210517 h 1120902"/>
                        <a:gd name="connsiteX8" fmla="*/ 884386 w 905646"/>
                        <a:gd name="connsiteY8" fmla="*/ 198670 h 1120902"/>
                        <a:gd name="connsiteX9" fmla="*/ 883838 w 905646"/>
                        <a:gd name="connsiteY9" fmla="*/ 196821 h 1120902"/>
                        <a:gd name="connsiteX10" fmla="*/ 879524 w 905646"/>
                        <a:gd name="connsiteY10" fmla="*/ 185591 h 1120902"/>
                        <a:gd name="connsiteX11" fmla="*/ 874251 w 905646"/>
                        <a:gd name="connsiteY11" fmla="*/ 173059 h 1120902"/>
                        <a:gd name="connsiteX12" fmla="*/ 870006 w 905646"/>
                        <a:gd name="connsiteY12" fmla="*/ 164226 h 1120902"/>
                        <a:gd name="connsiteX13" fmla="*/ 866855 w 905646"/>
                        <a:gd name="connsiteY13" fmla="*/ 157926 h 1120902"/>
                        <a:gd name="connsiteX14" fmla="*/ 862815 w 905646"/>
                        <a:gd name="connsiteY14" fmla="*/ 150325 h 1120902"/>
                        <a:gd name="connsiteX15" fmla="*/ 861857 w 905646"/>
                        <a:gd name="connsiteY15" fmla="*/ 148681 h 1120902"/>
                        <a:gd name="connsiteX16" fmla="*/ 858022 w 905646"/>
                        <a:gd name="connsiteY16" fmla="*/ 141834 h 1120902"/>
                        <a:gd name="connsiteX17" fmla="*/ 855351 w 905646"/>
                        <a:gd name="connsiteY17" fmla="*/ 137657 h 1120902"/>
                        <a:gd name="connsiteX18" fmla="*/ 834397 w 905646"/>
                        <a:gd name="connsiteY18" fmla="*/ 110266 h 1120902"/>
                        <a:gd name="connsiteX19" fmla="*/ 830562 w 905646"/>
                        <a:gd name="connsiteY19" fmla="*/ 105883 h 1120902"/>
                        <a:gd name="connsiteX20" fmla="*/ 827275 w 905646"/>
                        <a:gd name="connsiteY20" fmla="*/ 102459 h 1120902"/>
                        <a:gd name="connsiteX21" fmla="*/ 823030 w 905646"/>
                        <a:gd name="connsiteY21" fmla="*/ 98214 h 1120902"/>
                        <a:gd name="connsiteX22" fmla="*/ 810430 w 905646"/>
                        <a:gd name="connsiteY22" fmla="*/ 86915 h 1120902"/>
                        <a:gd name="connsiteX23" fmla="*/ 803993 w 905646"/>
                        <a:gd name="connsiteY23" fmla="*/ 81847 h 1120902"/>
                        <a:gd name="connsiteX24" fmla="*/ 797145 w 905646"/>
                        <a:gd name="connsiteY24" fmla="*/ 76986 h 1120902"/>
                        <a:gd name="connsiteX25" fmla="*/ 786326 w 905646"/>
                        <a:gd name="connsiteY25" fmla="*/ 70138 h 1120902"/>
                        <a:gd name="connsiteX26" fmla="*/ 783450 w 905646"/>
                        <a:gd name="connsiteY26" fmla="*/ 68357 h 1120902"/>
                        <a:gd name="connsiteX27" fmla="*/ 782834 w 905646"/>
                        <a:gd name="connsiteY27" fmla="*/ 67878 h 1120902"/>
                        <a:gd name="connsiteX28" fmla="*/ 782834 w 905646"/>
                        <a:gd name="connsiteY28" fmla="*/ 67878 h 1120902"/>
                        <a:gd name="connsiteX29" fmla="*/ 715041 w 905646"/>
                        <a:gd name="connsiteY29" fmla="*/ 27956 h 1120902"/>
                        <a:gd name="connsiteX30" fmla="*/ 715041 w 905646"/>
                        <a:gd name="connsiteY30" fmla="*/ 27956 h 1120902"/>
                        <a:gd name="connsiteX31" fmla="*/ 714082 w 905646"/>
                        <a:gd name="connsiteY31" fmla="*/ 27408 h 1120902"/>
                        <a:gd name="connsiteX32" fmla="*/ 606094 w 905646"/>
                        <a:gd name="connsiteY32" fmla="*/ 17 h 1120902"/>
                        <a:gd name="connsiteX33" fmla="*/ 418876 w 905646"/>
                        <a:gd name="connsiteY33" fmla="*/ 57264 h 1120902"/>
                        <a:gd name="connsiteX34" fmla="*/ 0 w 905646"/>
                        <a:gd name="connsiteY34" fmla="*/ 782303 h 1120902"/>
                        <a:gd name="connsiteX35" fmla="*/ 121890 w 905646"/>
                        <a:gd name="connsiteY35" fmla="*/ 1053131 h 1120902"/>
                        <a:gd name="connsiteX36" fmla="*/ 122643 w 905646"/>
                        <a:gd name="connsiteY36" fmla="*/ 1053131 h 1120902"/>
                        <a:gd name="connsiteX37" fmla="*/ 122643 w 905646"/>
                        <a:gd name="connsiteY37" fmla="*/ 1053131 h 1120902"/>
                        <a:gd name="connsiteX38" fmla="*/ 190573 w 905646"/>
                        <a:gd name="connsiteY38" fmla="*/ 1092916 h 1120902"/>
                        <a:gd name="connsiteX39" fmla="*/ 190573 w 905646"/>
                        <a:gd name="connsiteY39" fmla="*/ 1092916 h 1120902"/>
                        <a:gd name="connsiteX40" fmla="*/ 191326 w 905646"/>
                        <a:gd name="connsiteY40" fmla="*/ 1093396 h 1120902"/>
                        <a:gd name="connsiteX41" fmla="*/ 191326 w 905646"/>
                        <a:gd name="connsiteY41" fmla="*/ 1093396 h 1120902"/>
                        <a:gd name="connsiteX42" fmla="*/ 192285 w 905646"/>
                        <a:gd name="connsiteY42" fmla="*/ 1093943 h 1120902"/>
                        <a:gd name="connsiteX43" fmla="*/ 193380 w 905646"/>
                        <a:gd name="connsiteY43" fmla="*/ 1094491 h 1120902"/>
                        <a:gd name="connsiteX44" fmla="*/ 203309 w 905646"/>
                        <a:gd name="connsiteY44" fmla="*/ 1099696 h 1120902"/>
                        <a:gd name="connsiteX45" fmla="*/ 215978 w 905646"/>
                        <a:gd name="connsiteY45" fmla="*/ 1105242 h 1120902"/>
                        <a:gd name="connsiteX46" fmla="*/ 227482 w 905646"/>
                        <a:gd name="connsiteY46" fmla="*/ 1109488 h 1120902"/>
                        <a:gd name="connsiteX47" fmla="*/ 233576 w 905646"/>
                        <a:gd name="connsiteY47" fmla="*/ 1111337 h 1120902"/>
                        <a:gd name="connsiteX48" fmla="*/ 240424 w 905646"/>
                        <a:gd name="connsiteY48" fmla="*/ 1113323 h 1120902"/>
                        <a:gd name="connsiteX49" fmla="*/ 247272 w 905646"/>
                        <a:gd name="connsiteY49" fmla="*/ 1115035 h 1120902"/>
                        <a:gd name="connsiteX50" fmla="*/ 252271 w 905646"/>
                        <a:gd name="connsiteY50" fmla="*/ 1116062 h 1120902"/>
                        <a:gd name="connsiteX51" fmla="*/ 261378 w 905646"/>
                        <a:gd name="connsiteY51" fmla="*/ 1117637 h 1120902"/>
                        <a:gd name="connsiteX52" fmla="*/ 263501 w 905646"/>
                        <a:gd name="connsiteY52" fmla="*/ 1118048 h 1120902"/>
                        <a:gd name="connsiteX53" fmla="*/ 274321 w 905646"/>
                        <a:gd name="connsiteY53" fmla="*/ 1119486 h 1120902"/>
                        <a:gd name="connsiteX54" fmla="*/ 486601 w 905646"/>
                        <a:gd name="connsiteY54" fmla="*/ 1063676 h 1120902"/>
                        <a:gd name="connsiteX55" fmla="*/ 905545 w 905646"/>
                        <a:gd name="connsiteY55" fmla="*/ 338227 h 1120902"/>
                        <a:gd name="connsiteX56" fmla="*/ 905408 w 905646"/>
                        <a:gd name="connsiteY56" fmla="*/ 319806 h 1120902"/>
                        <a:gd name="connsiteX57" fmla="*/ 142159 w 905646"/>
                        <a:gd name="connsiteY57" fmla="*/ 949799 h 1120902"/>
                        <a:gd name="connsiteX58" fmla="*/ 128053 w 905646"/>
                        <a:gd name="connsiteY58" fmla="*/ 840235 h 1120902"/>
                        <a:gd name="connsiteX59" fmla="*/ 532412 w 905646"/>
                        <a:gd name="connsiteY59" fmla="*/ 139779 h 1120902"/>
                        <a:gd name="connsiteX60" fmla="*/ 635128 w 905646"/>
                        <a:gd name="connsiteY60" fmla="*/ 97323 h 1120902"/>
                        <a:gd name="connsiteX61" fmla="*/ 687924 w 905646"/>
                        <a:gd name="connsiteY61" fmla="*/ 90476 h 1120902"/>
                        <a:gd name="connsiteX62" fmla="*/ 714699 w 905646"/>
                        <a:gd name="connsiteY62" fmla="*/ 92530 h 1120902"/>
                        <a:gd name="connsiteX63" fmla="*/ 715452 w 905646"/>
                        <a:gd name="connsiteY63" fmla="*/ 92530 h 1120902"/>
                        <a:gd name="connsiteX64" fmla="*/ 766879 w 905646"/>
                        <a:gd name="connsiteY64" fmla="*/ 276049 h 1120902"/>
                        <a:gd name="connsiteX65" fmla="*/ 362862 w 905646"/>
                        <a:gd name="connsiteY65" fmla="*/ 976436 h 1120902"/>
                        <a:gd name="connsiteX66" fmla="*/ 207487 w 905646"/>
                        <a:gd name="connsiteY66" fmla="*/ 1025671 h 1120902"/>
                        <a:gd name="connsiteX67" fmla="*/ 179205 w 905646"/>
                        <a:gd name="connsiteY67" fmla="*/ 1022042 h 1120902"/>
                        <a:gd name="connsiteX68" fmla="*/ 179205 w 905646"/>
                        <a:gd name="connsiteY68" fmla="*/ 1022042 h 1120902"/>
                        <a:gd name="connsiteX69" fmla="*/ 142159 w 905646"/>
                        <a:gd name="connsiteY69" fmla="*/ 950072 h 11209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</a:cxnLst>
                      <a:rect l="l" t="t" r="r" b="b"/>
                      <a:pathLst>
                        <a:path w="905646" h="1120902">
                          <a:moveTo>
                            <a:pt x="905408" y="319806"/>
                          </a:moveTo>
                          <a:cubicBezTo>
                            <a:pt x="905408" y="314876"/>
                            <a:pt x="904997" y="310014"/>
                            <a:pt x="904587" y="305152"/>
                          </a:cubicBezTo>
                          <a:cubicBezTo>
                            <a:pt x="904176" y="300290"/>
                            <a:pt x="904039" y="295634"/>
                            <a:pt x="903559" y="290909"/>
                          </a:cubicBezTo>
                          <a:cubicBezTo>
                            <a:pt x="903559" y="287691"/>
                            <a:pt x="902943" y="284541"/>
                            <a:pt x="902532" y="281391"/>
                          </a:cubicBezTo>
                          <a:cubicBezTo>
                            <a:pt x="901710" y="273173"/>
                            <a:pt x="900546" y="265025"/>
                            <a:pt x="899177" y="257287"/>
                          </a:cubicBezTo>
                          <a:cubicBezTo>
                            <a:pt x="898560" y="253726"/>
                            <a:pt x="897944" y="250439"/>
                            <a:pt x="897259" y="246604"/>
                          </a:cubicBezTo>
                          <a:cubicBezTo>
                            <a:pt x="896575" y="242769"/>
                            <a:pt x="895890" y="239756"/>
                            <a:pt x="895137" y="236675"/>
                          </a:cubicBezTo>
                          <a:cubicBezTo>
                            <a:pt x="893082" y="227704"/>
                            <a:pt x="890891" y="218939"/>
                            <a:pt x="888289" y="210517"/>
                          </a:cubicBezTo>
                          <a:cubicBezTo>
                            <a:pt x="886988" y="206545"/>
                            <a:pt x="885755" y="202573"/>
                            <a:pt x="884386" y="198670"/>
                          </a:cubicBezTo>
                          <a:cubicBezTo>
                            <a:pt x="884139" y="198074"/>
                            <a:pt x="883954" y="197454"/>
                            <a:pt x="883838" y="196821"/>
                          </a:cubicBezTo>
                          <a:cubicBezTo>
                            <a:pt x="882400" y="192918"/>
                            <a:pt x="881030" y="189220"/>
                            <a:pt x="879524" y="185591"/>
                          </a:cubicBezTo>
                          <a:cubicBezTo>
                            <a:pt x="878017" y="181961"/>
                            <a:pt x="876168" y="177031"/>
                            <a:pt x="874251" y="173059"/>
                          </a:cubicBezTo>
                          <a:cubicBezTo>
                            <a:pt x="872334" y="169088"/>
                            <a:pt x="871580" y="167102"/>
                            <a:pt x="870006" y="164226"/>
                          </a:cubicBezTo>
                          <a:cubicBezTo>
                            <a:pt x="869122" y="162047"/>
                            <a:pt x="868067" y="159940"/>
                            <a:pt x="866855" y="157926"/>
                          </a:cubicBezTo>
                          <a:cubicBezTo>
                            <a:pt x="865623" y="155392"/>
                            <a:pt x="864322" y="152790"/>
                            <a:pt x="862815" y="150325"/>
                          </a:cubicBezTo>
                          <a:cubicBezTo>
                            <a:pt x="862535" y="149754"/>
                            <a:pt x="862219" y="149205"/>
                            <a:pt x="861857" y="148681"/>
                          </a:cubicBezTo>
                          <a:cubicBezTo>
                            <a:pt x="860624" y="146490"/>
                            <a:pt x="859323" y="144299"/>
                            <a:pt x="858022" y="141834"/>
                          </a:cubicBezTo>
                          <a:cubicBezTo>
                            <a:pt x="856721" y="139368"/>
                            <a:pt x="856173" y="139026"/>
                            <a:pt x="855351" y="137657"/>
                          </a:cubicBezTo>
                          <a:cubicBezTo>
                            <a:pt x="849127" y="127968"/>
                            <a:pt x="842121" y="118806"/>
                            <a:pt x="834397" y="110266"/>
                          </a:cubicBezTo>
                          <a:lnTo>
                            <a:pt x="830562" y="105883"/>
                          </a:lnTo>
                          <a:cubicBezTo>
                            <a:pt x="829467" y="104650"/>
                            <a:pt x="828371" y="103555"/>
                            <a:pt x="827275" y="102459"/>
                          </a:cubicBezTo>
                          <a:cubicBezTo>
                            <a:pt x="826180" y="101364"/>
                            <a:pt x="824536" y="99652"/>
                            <a:pt x="823030" y="98214"/>
                          </a:cubicBezTo>
                          <a:cubicBezTo>
                            <a:pt x="819086" y="94175"/>
                            <a:pt x="814874" y="90400"/>
                            <a:pt x="810430" y="86915"/>
                          </a:cubicBezTo>
                          <a:cubicBezTo>
                            <a:pt x="808376" y="85134"/>
                            <a:pt x="806185" y="83422"/>
                            <a:pt x="803993" y="81847"/>
                          </a:cubicBezTo>
                          <a:cubicBezTo>
                            <a:pt x="801802" y="80273"/>
                            <a:pt x="799611" y="78561"/>
                            <a:pt x="797145" y="76986"/>
                          </a:cubicBezTo>
                          <a:cubicBezTo>
                            <a:pt x="793585" y="74452"/>
                            <a:pt x="789955" y="72055"/>
                            <a:pt x="786326" y="70138"/>
                          </a:cubicBezTo>
                          <a:lnTo>
                            <a:pt x="783450" y="68357"/>
                          </a:lnTo>
                          <a:lnTo>
                            <a:pt x="782834" y="67878"/>
                          </a:lnTo>
                          <a:lnTo>
                            <a:pt x="782834" y="67878"/>
                          </a:lnTo>
                          <a:lnTo>
                            <a:pt x="715041" y="27956"/>
                          </a:lnTo>
                          <a:lnTo>
                            <a:pt x="715041" y="27956"/>
                          </a:lnTo>
                          <a:lnTo>
                            <a:pt x="714082" y="27408"/>
                          </a:lnTo>
                          <a:cubicBezTo>
                            <a:pt x="681104" y="8988"/>
                            <a:pt x="643866" y="-457"/>
                            <a:pt x="606094" y="17"/>
                          </a:cubicBezTo>
                          <a:cubicBezTo>
                            <a:pt x="549805" y="17"/>
                            <a:pt x="486258" y="18437"/>
                            <a:pt x="418876" y="57264"/>
                          </a:cubicBezTo>
                          <a:cubicBezTo>
                            <a:pt x="187560" y="190727"/>
                            <a:pt x="0" y="515241"/>
                            <a:pt x="0" y="782303"/>
                          </a:cubicBezTo>
                          <a:cubicBezTo>
                            <a:pt x="0" y="915491"/>
                            <a:pt x="46633" y="1009237"/>
                            <a:pt x="121890" y="1053131"/>
                          </a:cubicBezTo>
                          <a:lnTo>
                            <a:pt x="122643" y="1053131"/>
                          </a:lnTo>
                          <a:lnTo>
                            <a:pt x="122643" y="1053131"/>
                          </a:lnTo>
                          <a:lnTo>
                            <a:pt x="190573" y="1092916"/>
                          </a:lnTo>
                          <a:cubicBezTo>
                            <a:pt x="190573" y="1092916"/>
                            <a:pt x="190573" y="1092916"/>
                            <a:pt x="190573" y="1092916"/>
                          </a:cubicBezTo>
                          <a:lnTo>
                            <a:pt x="191326" y="1093396"/>
                          </a:lnTo>
                          <a:lnTo>
                            <a:pt x="191326" y="1093396"/>
                          </a:lnTo>
                          <a:lnTo>
                            <a:pt x="192285" y="1093943"/>
                          </a:lnTo>
                          <a:cubicBezTo>
                            <a:pt x="192695" y="1093943"/>
                            <a:pt x="193038" y="1094354"/>
                            <a:pt x="193380" y="1094491"/>
                          </a:cubicBezTo>
                          <a:cubicBezTo>
                            <a:pt x="196592" y="1096402"/>
                            <a:pt x="199913" y="1098141"/>
                            <a:pt x="203309" y="1099696"/>
                          </a:cubicBezTo>
                          <a:cubicBezTo>
                            <a:pt x="207418" y="1101750"/>
                            <a:pt x="211664" y="1103599"/>
                            <a:pt x="215978" y="1105242"/>
                          </a:cubicBezTo>
                          <a:cubicBezTo>
                            <a:pt x="219717" y="1106899"/>
                            <a:pt x="223558" y="1108317"/>
                            <a:pt x="227482" y="1109488"/>
                          </a:cubicBezTo>
                          <a:cubicBezTo>
                            <a:pt x="229461" y="1110262"/>
                            <a:pt x="231502" y="1110878"/>
                            <a:pt x="233576" y="1111337"/>
                          </a:cubicBezTo>
                          <a:cubicBezTo>
                            <a:pt x="235802" y="1112179"/>
                            <a:pt x="238089" y="1112843"/>
                            <a:pt x="240424" y="1113323"/>
                          </a:cubicBezTo>
                          <a:cubicBezTo>
                            <a:pt x="242752" y="1114007"/>
                            <a:pt x="244875" y="1114555"/>
                            <a:pt x="247272" y="1115035"/>
                          </a:cubicBezTo>
                          <a:cubicBezTo>
                            <a:pt x="248915" y="1115473"/>
                            <a:pt x="250586" y="1115815"/>
                            <a:pt x="252271" y="1116062"/>
                          </a:cubicBezTo>
                          <a:cubicBezTo>
                            <a:pt x="255215" y="1116678"/>
                            <a:pt x="258297" y="1117294"/>
                            <a:pt x="261378" y="1117637"/>
                          </a:cubicBezTo>
                          <a:cubicBezTo>
                            <a:pt x="262049" y="1117911"/>
                            <a:pt x="262775" y="1118054"/>
                            <a:pt x="263501" y="1118048"/>
                          </a:cubicBezTo>
                          <a:cubicBezTo>
                            <a:pt x="267062" y="1118595"/>
                            <a:pt x="270760" y="1119143"/>
                            <a:pt x="274321" y="1119486"/>
                          </a:cubicBezTo>
                          <a:cubicBezTo>
                            <a:pt x="336703" y="1126333"/>
                            <a:pt x="409221" y="1108461"/>
                            <a:pt x="486601" y="1063676"/>
                          </a:cubicBezTo>
                          <a:cubicBezTo>
                            <a:pt x="717986" y="930146"/>
                            <a:pt x="905545" y="605220"/>
                            <a:pt x="905545" y="338227"/>
                          </a:cubicBezTo>
                          <a:cubicBezTo>
                            <a:pt x="905751" y="332475"/>
                            <a:pt x="905614" y="326175"/>
                            <a:pt x="905408" y="319806"/>
                          </a:cubicBezTo>
                          <a:close/>
                          <a:moveTo>
                            <a:pt x="142159" y="949799"/>
                          </a:moveTo>
                          <a:cubicBezTo>
                            <a:pt x="132538" y="914081"/>
                            <a:pt x="127793" y="877226"/>
                            <a:pt x="128053" y="840235"/>
                          </a:cubicBezTo>
                          <a:cubicBezTo>
                            <a:pt x="128053" y="586868"/>
                            <a:pt x="312942" y="266326"/>
                            <a:pt x="532412" y="139779"/>
                          </a:cubicBezTo>
                          <a:cubicBezTo>
                            <a:pt x="564459" y="120817"/>
                            <a:pt x="599047" y="106521"/>
                            <a:pt x="635128" y="97323"/>
                          </a:cubicBezTo>
                          <a:cubicBezTo>
                            <a:pt x="652398" y="92968"/>
                            <a:pt x="670120" y="90670"/>
                            <a:pt x="687924" y="90476"/>
                          </a:cubicBezTo>
                          <a:cubicBezTo>
                            <a:pt x="696888" y="90433"/>
                            <a:pt x="705844" y="91121"/>
                            <a:pt x="714699" y="92530"/>
                          </a:cubicBezTo>
                          <a:lnTo>
                            <a:pt x="715452" y="92530"/>
                          </a:lnTo>
                          <a:cubicBezTo>
                            <a:pt x="760305" y="145600"/>
                            <a:pt x="766879" y="230649"/>
                            <a:pt x="766879" y="276049"/>
                          </a:cubicBezTo>
                          <a:cubicBezTo>
                            <a:pt x="766879" y="529416"/>
                            <a:pt x="581989" y="849959"/>
                            <a:pt x="362862" y="976436"/>
                          </a:cubicBezTo>
                          <a:cubicBezTo>
                            <a:pt x="307121" y="1008621"/>
                            <a:pt x="253298" y="1025671"/>
                            <a:pt x="207487" y="1025671"/>
                          </a:cubicBezTo>
                          <a:cubicBezTo>
                            <a:pt x="197941" y="1025733"/>
                            <a:pt x="188429" y="1024507"/>
                            <a:pt x="179205" y="1022042"/>
                          </a:cubicBezTo>
                          <a:lnTo>
                            <a:pt x="179205" y="1022042"/>
                          </a:lnTo>
                          <a:cubicBezTo>
                            <a:pt x="162079" y="1000828"/>
                            <a:pt x="149472" y="976334"/>
                            <a:pt x="142159" y="950072"/>
                          </a:cubicBez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C69E47CD-81D5-4F78-844E-2E8D5C2447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535826" y="2614050"/>
                      <a:ext cx="666353" cy="977035"/>
                    </a:xfrm>
                    <a:custGeom>
                      <a:avLst/>
                      <a:gdLst>
                        <a:gd name="connsiteX0" fmla="*/ 666354 w 666353"/>
                        <a:gd name="connsiteY0" fmla="*/ 227208 h 977035"/>
                        <a:gd name="connsiteX1" fmla="*/ 532275 w 666353"/>
                        <a:gd name="connsiteY1" fmla="*/ 648550 h 977035"/>
                        <a:gd name="connsiteX2" fmla="*/ 520428 w 666353"/>
                        <a:gd name="connsiteY2" fmla="*/ 667381 h 977035"/>
                        <a:gd name="connsiteX3" fmla="*/ 509951 w 666353"/>
                        <a:gd name="connsiteY3" fmla="*/ 683405 h 977035"/>
                        <a:gd name="connsiteX4" fmla="*/ 486326 w 666353"/>
                        <a:gd name="connsiteY4" fmla="*/ 717095 h 977035"/>
                        <a:gd name="connsiteX5" fmla="*/ 474617 w 666353"/>
                        <a:gd name="connsiteY5" fmla="*/ 732708 h 977035"/>
                        <a:gd name="connsiteX6" fmla="*/ 461538 w 666353"/>
                        <a:gd name="connsiteY6" fmla="*/ 749554 h 977035"/>
                        <a:gd name="connsiteX7" fmla="*/ 435516 w 666353"/>
                        <a:gd name="connsiteY7" fmla="*/ 780574 h 977035"/>
                        <a:gd name="connsiteX8" fmla="*/ 417781 w 666353"/>
                        <a:gd name="connsiteY8" fmla="*/ 800295 h 977035"/>
                        <a:gd name="connsiteX9" fmla="*/ 262063 w 666353"/>
                        <a:gd name="connsiteY9" fmla="*/ 927526 h 977035"/>
                        <a:gd name="connsiteX10" fmla="*/ 230974 w 666353"/>
                        <a:gd name="connsiteY10" fmla="*/ 944098 h 977035"/>
                        <a:gd name="connsiteX11" fmla="*/ 124355 w 666353"/>
                        <a:gd name="connsiteY11" fmla="*/ 976145 h 977035"/>
                        <a:gd name="connsiteX12" fmla="*/ 106756 w 666353"/>
                        <a:gd name="connsiteY12" fmla="*/ 977036 h 977035"/>
                        <a:gd name="connsiteX13" fmla="*/ 97854 w 666353"/>
                        <a:gd name="connsiteY13" fmla="*/ 977036 h 977035"/>
                        <a:gd name="connsiteX14" fmla="*/ 97854 w 666353"/>
                        <a:gd name="connsiteY14" fmla="*/ 977036 h 977035"/>
                        <a:gd name="connsiteX15" fmla="*/ 81214 w 666353"/>
                        <a:gd name="connsiteY15" fmla="*/ 975324 h 977035"/>
                        <a:gd name="connsiteX16" fmla="*/ 73339 w 666353"/>
                        <a:gd name="connsiteY16" fmla="*/ 973886 h 977035"/>
                        <a:gd name="connsiteX17" fmla="*/ 65670 w 666353"/>
                        <a:gd name="connsiteY17" fmla="*/ 972037 h 977035"/>
                        <a:gd name="connsiteX18" fmla="*/ 0 w 666353"/>
                        <a:gd name="connsiteY18" fmla="*/ 929512 h 977035"/>
                        <a:gd name="connsiteX19" fmla="*/ 28213 w 666353"/>
                        <a:gd name="connsiteY19" fmla="*/ 933073 h 977035"/>
                        <a:gd name="connsiteX20" fmla="*/ 183656 w 666353"/>
                        <a:gd name="connsiteY20" fmla="*/ 883975 h 977035"/>
                        <a:gd name="connsiteX21" fmla="*/ 587673 w 666353"/>
                        <a:gd name="connsiteY21" fmla="*/ 183519 h 977035"/>
                        <a:gd name="connsiteX22" fmla="*/ 536178 w 666353"/>
                        <a:gd name="connsiteY22" fmla="*/ 0 h 977035"/>
                        <a:gd name="connsiteX23" fmla="*/ 535493 w 666353"/>
                        <a:gd name="connsiteY23" fmla="*/ 0 h 977035"/>
                        <a:gd name="connsiteX24" fmla="*/ 643482 w 666353"/>
                        <a:gd name="connsiteY24" fmla="*/ 92924 h 977035"/>
                        <a:gd name="connsiteX25" fmla="*/ 655945 w 666353"/>
                        <a:gd name="connsiteY25" fmla="*/ 132161 h 977035"/>
                        <a:gd name="connsiteX26" fmla="*/ 656424 w 666353"/>
                        <a:gd name="connsiteY26" fmla="*/ 134353 h 977035"/>
                        <a:gd name="connsiteX27" fmla="*/ 658068 w 666353"/>
                        <a:gd name="connsiteY27" fmla="*/ 141680 h 977035"/>
                        <a:gd name="connsiteX28" fmla="*/ 659437 w 666353"/>
                        <a:gd name="connsiteY28" fmla="*/ 148528 h 977035"/>
                        <a:gd name="connsiteX29" fmla="*/ 659437 w 666353"/>
                        <a:gd name="connsiteY29" fmla="*/ 150376 h 977035"/>
                        <a:gd name="connsiteX30" fmla="*/ 660807 w 666353"/>
                        <a:gd name="connsiteY30" fmla="*/ 157909 h 977035"/>
                        <a:gd name="connsiteX31" fmla="*/ 664162 w 666353"/>
                        <a:gd name="connsiteY31" fmla="*/ 185300 h 977035"/>
                        <a:gd name="connsiteX32" fmla="*/ 664779 w 666353"/>
                        <a:gd name="connsiteY32" fmla="*/ 192695 h 977035"/>
                        <a:gd name="connsiteX33" fmla="*/ 665190 w 666353"/>
                        <a:gd name="connsiteY33" fmla="*/ 198174 h 977035"/>
                        <a:gd name="connsiteX34" fmla="*/ 665190 w 666353"/>
                        <a:gd name="connsiteY34" fmla="*/ 200433 h 977035"/>
                        <a:gd name="connsiteX35" fmla="*/ 665532 w 666353"/>
                        <a:gd name="connsiteY35" fmla="*/ 206254 h 977035"/>
                        <a:gd name="connsiteX36" fmla="*/ 665532 w 666353"/>
                        <a:gd name="connsiteY36" fmla="*/ 207829 h 977035"/>
                        <a:gd name="connsiteX37" fmla="*/ 665532 w 666353"/>
                        <a:gd name="connsiteY37" fmla="*/ 214677 h 977035"/>
                        <a:gd name="connsiteX38" fmla="*/ 666354 w 666353"/>
                        <a:gd name="connsiteY38" fmla="*/ 227208 h 9770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</a:cxnLst>
                      <a:rect l="l" t="t" r="r" b="b"/>
                      <a:pathLst>
                        <a:path w="666353" h="977035">
                          <a:moveTo>
                            <a:pt x="666354" y="227208"/>
                          </a:moveTo>
                          <a:cubicBezTo>
                            <a:pt x="666354" y="361629"/>
                            <a:pt x="614105" y="515155"/>
                            <a:pt x="532275" y="648550"/>
                          </a:cubicBezTo>
                          <a:cubicBezTo>
                            <a:pt x="528440" y="654918"/>
                            <a:pt x="524468" y="661149"/>
                            <a:pt x="520428" y="667381"/>
                          </a:cubicBezTo>
                          <a:cubicBezTo>
                            <a:pt x="516388" y="673612"/>
                            <a:pt x="513581" y="678063"/>
                            <a:pt x="509951" y="683405"/>
                          </a:cubicBezTo>
                          <a:cubicBezTo>
                            <a:pt x="502213" y="694840"/>
                            <a:pt x="494475" y="706071"/>
                            <a:pt x="486326" y="717095"/>
                          </a:cubicBezTo>
                          <a:cubicBezTo>
                            <a:pt x="482492" y="722389"/>
                            <a:pt x="478589" y="727593"/>
                            <a:pt x="474617" y="732708"/>
                          </a:cubicBezTo>
                          <a:cubicBezTo>
                            <a:pt x="470303" y="738392"/>
                            <a:pt x="465920" y="744007"/>
                            <a:pt x="461538" y="749554"/>
                          </a:cubicBezTo>
                          <a:cubicBezTo>
                            <a:pt x="453115" y="760168"/>
                            <a:pt x="444350" y="770508"/>
                            <a:pt x="435516" y="780574"/>
                          </a:cubicBezTo>
                          <a:cubicBezTo>
                            <a:pt x="429696" y="787422"/>
                            <a:pt x="423738" y="793927"/>
                            <a:pt x="417781" y="800295"/>
                          </a:cubicBezTo>
                          <a:cubicBezTo>
                            <a:pt x="372449" y="850167"/>
                            <a:pt x="319968" y="893041"/>
                            <a:pt x="262063" y="927526"/>
                          </a:cubicBezTo>
                          <a:cubicBezTo>
                            <a:pt x="251586" y="933621"/>
                            <a:pt x="241520" y="939099"/>
                            <a:pt x="230974" y="944098"/>
                          </a:cubicBezTo>
                          <a:cubicBezTo>
                            <a:pt x="197646" y="961101"/>
                            <a:pt x="161531" y="971955"/>
                            <a:pt x="124355" y="976145"/>
                          </a:cubicBezTo>
                          <a:cubicBezTo>
                            <a:pt x="118507" y="976741"/>
                            <a:pt x="112632" y="977036"/>
                            <a:pt x="106756" y="977036"/>
                          </a:cubicBezTo>
                          <a:cubicBezTo>
                            <a:pt x="103675" y="977036"/>
                            <a:pt x="100799" y="977036"/>
                            <a:pt x="97854" y="977036"/>
                          </a:cubicBezTo>
                          <a:cubicBezTo>
                            <a:pt x="97854" y="977036"/>
                            <a:pt x="97854" y="977036"/>
                            <a:pt x="97854" y="977036"/>
                          </a:cubicBezTo>
                          <a:cubicBezTo>
                            <a:pt x="92273" y="976823"/>
                            <a:pt x="86720" y="976248"/>
                            <a:pt x="81214" y="975324"/>
                          </a:cubicBezTo>
                          <a:cubicBezTo>
                            <a:pt x="78544" y="974913"/>
                            <a:pt x="75873" y="974502"/>
                            <a:pt x="73339" y="973886"/>
                          </a:cubicBezTo>
                          <a:cubicBezTo>
                            <a:pt x="70806" y="973269"/>
                            <a:pt x="68204" y="972790"/>
                            <a:pt x="65670" y="972037"/>
                          </a:cubicBezTo>
                          <a:cubicBezTo>
                            <a:pt x="39717" y="965422"/>
                            <a:pt x="16647" y="950487"/>
                            <a:pt x="0" y="929512"/>
                          </a:cubicBezTo>
                          <a:cubicBezTo>
                            <a:pt x="9203" y="931957"/>
                            <a:pt x="18694" y="933155"/>
                            <a:pt x="28213" y="933073"/>
                          </a:cubicBezTo>
                          <a:cubicBezTo>
                            <a:pt x="74229" y="933073"/>
                            <a:pt x="127847" y="916159"/>
                            <a:pt x="183656" y="883975"/>
                          </a:cubicBezTo>
                          <a:cubicBezTo>
                            <a:pt x="402784" y="757497"/>
                            <a:pt x="587673" y="436612"/>
                            <a:pt x="587673" y="183519"/>
                          </a:cubicBezTo>
                          <a:cubicBezTo>
                            <a:pt x="587673" y="138050"/>
                            <a:pt x="580825" y="53412"/>
                            <a:pt x="536178" y="0"/>
                          </a:cubicBezTo>
                          <a:lnTo>
                            <a:pt x="535493" y="0"/>
                          </a:lnTo>
                          <a:cubicBezTo>
                            <a:pt x="592672" y="9176"/>
                            <a:pt x="625130" y="47934"/>
                            <a:pt x="643482" y="92924"/>
                          </a:cubicBezTo>
                          <a:cubicBezTo>
                            <a:pt x="648666" y="105654"/>
                            <a:pt x="652829" y="118775"/>
                            <a:pt x="655945" y="132161"/>
                          </a:cubicBezTo>
                          <a:cubicBezTo>
                            <a:pt x="655945" y="132915"/>
                            <a:pt x="656287" y="133599"/>
                            <a:pt x="656424" y="134353"/>
                          </a:cubicBezTo>
                          <a:cubicBezTo>
                            <a:pt x="657041" y="136749"/>
                            <a:pt x="657657" y="139215"/>
                            <a:pt x="658068" y="141680"/>
                          </a:cubicBezTo>
                          <a:cubicBezTo>
                            <a:pt x="658479" y="144145"/>
                            <a:pt x="659026" y="146405"/>
                            <a:pt x="659437" y="148528"/>
                          </a:cubicBezTo>
                          <a:cubicBezTo>
                            <a:pt x="659485" y="149144"/>
                            <a:pt x="659485" y="149760"/>
                            <a:pt x="659437" y="150376"/>
                          </a:cubicBezTo>
                          <a:cubicBezTo>
                            <a:pt x="659917" y="152910"/>
                            <a:pt x="660396" y="155444"/>
                            <a:pt x="660807" y="157909"/>
                          </a:cubicBezTo>
                          <a:cubicBezTo>
                            <a:pt x="662245" y="167290"/>
                            <a:pt x="663409" y="176398"/>
                            <a:pt x="664162" y="185300"/>
                          </a:cubicBezTo>
                          <a:cubicBezTo>
                            <a:pt x="664162" y="187902"/>
                            <a:pt x="664642" y="190299"/>
                            <a:pt x="664779" y="192695"/>
                          </a:cubicBezTo>
                          <a:cubicBezTo>
                            <a:pt x="664916" y="195092"/>
                            <a:pt x="664779" y="196393"/>
                            <a:pt x="665190" y="198174"/>
                          </a:cubicBezTo>
                          <a:cubicBezTo>
                            <a:pt x="665190" y="198927"/>
                            <a:pt x="665190" y="199680"/>
                            <a:pt x="665190" y="200433"/>
                          </a:cubicBezTo>
                          <a:cubicBezTo>
                            <a:pt x="665190" y="202419"/>
                            <a:pt x="665190" y="204337"/>
                            <a:pt x="665532" y="206254"/>
                          </a:cubicBezTo>
                          <a:cubicBezTo>
                            <a:pt x="665566" y="206781"/>
                            <a:pt x="665566" y="207302"/>
                            <a:pt x="665532" y="207829"/>
                          </a:cubicBezTo>
                          <a:cubicBezTo>
                            <a:pt x="665532" y="210294"/>
                            <a:pt x="665532" y="212574"/>
                            <a:pt x="665532" y="214677"/>
                          </a:cubicBezTo>
                          <a:cubicBezTo>
                            <a:pt x="666354" y="218785"/>
                            <a:pt x="666354" y="222894"/>
                            <a:pt x="666354" y="227208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25000"/>
                      </a:srgbClr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29301457-2760-1931-69A2-EC23340CB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714963" y="2933291"/>
                      <a:ext cx="184752" cy="677446"/>
                    </a:xfrm>
                    <a:custGeom>
                      <a:avLst/>
                      <a:gdLst>
                        <a:gd name="connsiteX0" fmla="*/ 184752 w 184752"/>
                        <a:gd name="connsiteY0" fmla="*/ 677447 h 677446"/>
                        <a:gd name="connsiteX1" fmla="*/ 121890 w 184752"/>
                        <a:gd name="connsiteY1" fmla="*/ 640469 h 677446"/>
                        <a:gd name="connsiteX2" fmla="*/ 0 w 184752"/>
                        <a:gd name="connsiteY2" fmla="*/ 369778 h 677446"/>
                        <a:gd name="connsiteX3" fmla="*/ 99087 w 184752"/>
                        <a:gd name="connsiteY3" fmla="*/ 0 h 677446"/>
                        <a:gd name="connsiteX4" fmla="*/ 170714 w 184752"/>
                        <a:gd name="connsiteY4" fmla="*/ 41086 h 677446"/>
                        <a:gd name="connsiteX5" fmla="*/ 67998 w 184752"/>
                        <a:gd name="connsiteY5" fmla="*/ 409221 h 677446"/>
                        <a:gd name="connsiteX6" fmla="*/ 184752 w 184752"/>
                        <a:gd name="connsiteY6" fmla="*/ 677447 h 677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4752" h="677446">
                          <a:moveTo>
                            <a:pt x="184752" y="677447"/>
                          </a:moveTo>
                          <a:lnTo>
                            <a:pt x="121890" y="640469"/>
                          </a:lnTo>
                          <a:cubicBezTo>
                            <a:pt x="46565" y="596438"/>
                            <a:pt x="0" y="502761"/>
                            <a:pt x="0" y="369778"/>
                          </a:cubicBezTo>
                          <a:cubicBezTo>
                            <a:pt x="0" y="250696"/>
                            <a:pt x="37320" y="120109"/>
                            <a:pt x="99087" y="0"/>
                          </a:cubicBezTo>
                          <a:lnTo>
                            <a:pt x="170714" y="41086"/>
                          </a:lnTo>
                          <a:cubicBezTo>
                            <a:pt x="109085" y="160922"/>
                            <a:pt x="67998" y="290070"/>
                            <a:pt x="67998" y="409221"/>
                          </a:cubicBezTo>
                          <a:cubicBezTo>
                            <a:pt x="67861" y="539739"/>
                            <a:pt x="112234" y="632183"/>
                            <a:pt x="184752" y="677447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5CC55D2F-A46C-BD7C-7DD2-3771D066D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615466" y="2520081"/>
                      <a:ext cx="687513" cy="458199"/>
                    </a:xfrm>
                    <a:custGeom>
                      <a:avLst/>
                      <a:gdLst>
                        <a:gd name="connsiteX0" fmla="*/ 684226 w 687513"/>
                        <a:gd name="connsiteY0" fmla="*/ 68358 h 458199"/>
                        <a:gd name="connsiteX1" fmla="*/ 683610 w 687513"/>
                        <a:gd name="connsiteY1" fmla="*/ 67879 h 458199"/>
                        <a:gd name="connsiteX2" fmla="*/ 683610 w 687513"/>
                        <a:gd name="connsiteY2" fmla="*/ 67879 h 458199"/>
                        <a:gd name="connsiteX3" fmla="*/ 615817 w 687513"/>
                        <a:gd name="connsiteY3" fmla="*/ 28025 h 458199"/>
                        <a:gd name="connsiteX4" fmla="*/ 615817 w 687513"/>
                        <a:gd name="connsiteY4" fmla="*/ 28025 h 458199"/>
                        <a:gd name="connsiteX5" fmla="*/ 614859 w 687513"/>
                        <a:gd name="connsiteY5" fmla="*/ 27409 h 458199"/>
                        <a:gd name="connsiteX6" fmla="*/ 506870 w 687513"/>
                        <a:gd name="connsiteY6" fmla="*/ 18 h 458199"/>
                        <a:gd name="connsiteX7" fmla="*/ 319653 w 687513"/>
                        <a:gd name="connsiteY7" fmla="*/ 57265 h 458199"/>
                        <a:gd name="connsiteX8" fmla="*/ 0 w 687513"/>
                        <a:gd name="connsiteY8" fmla="*/ 413347 h 458199"/>
                        <a:gd name="connsiteX9" fmla="*/ 71285 w 687513"/>
                        <a:gd name="connsiteY9" fmla="*/ 455255 h 458199"/>
                        <a:gd name="connsiteX10" fmla="*/ 69710 w 687513"/>
                        <a:gd name="connsiteY10" fmla="*/ 458200 h 458199"/>
                        <a:gd name="connsiteX11" fmla="*/ 387719 w 687513"/>
                        <a:gd name="connsiteY11" fmla="*/ 97256 h 458199"/>
                        <a:gd name="connsiteX12" fmla="*/ 687513 w 687513"/>
                        <a:gd name="connsiteY12" fmla="*/ 69865 h 4581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87513" h="458199">
                          <a:moveTo>
                            <a:pt x="684226" y="68358"/>
                          </a:moveTo>
                          <a:lnTo>
                            <a:pt x="683610" y="67879"/>
                          </a:lnTo>
                          <a:lnTo>
                            <a:pt x="683610" y="67879"/>
                          </a:lnTo>
                          <a:lnTo>
                            <a:pt x="615817" y="28025"/>
                          </a:lnTo>
                          <a:lnTo>
                            <a:pt x="615817" y="28025"/>
                          </a:lnTo>
                          <a:lnTo>
                            <a:pt x="614859" y="27409"/>
                          </a:lnTo>
                          <a:cubicBezTo>
                            <a:pt x="581880" y="8979"/>
                            <a:pt x="544642" y="-466"/>
                            <a:pt x="506870" y="18"/>
                          </a:cubicBezTo>
                          <a:cubicBezTo>
                            <a:pt x="450581" y="18"/>
                            <a:pt x="387034" y="18438"/>
                            <a:pt x="319653" y="57265"/>
                          </a:cubicBezTo>
                          <a:cubicBezTo>
                            <a:pt x="191463" y="131289"/>
                            <a:pt x="76763" y="264135"/>
                            <a:pt x="0" y="413347"/>
                          </a:cubicBezTo>
                          <a:lnTo>
                            <a:pt x="71285" y="455255"/>
                          </a:lnTo>
                          <a:lnTo>
                            <a:pt x="69710" y="458200"/>
                          </a:lnTo>
                          <a:cubicBezTo>
                            <a:pt x="146747" y="310700"/>
                            <a:pt x="260899" y="177443"/>
                            <a:pt x="387719" y="97256"/>
                          </a:cubicBezTo>
                          <a:cubicBezTo>
                            <a:pt x="502487" y="24943"/>
                            <a:pt x="611435" y="23916"/>
                            <a:pt x="687513" y="69865"/>
                          </a:cubicBez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683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id-ID" sz="1400"/>
                    </a:p>
                  </p:txBody>
                </p:sp>
              </p:grp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75A7FE9-0AF1-7E6D-F9CB-A9216F608ED0}"/>
                      </a:ext>
                    </a:extLst>
                  </p:cNvPr>
                  <p:cNvSpPr/>
                  <p:nvPr/>
                </p:nvSpPr>
                <p:spPr>
                  <a:xfrm>
                    <a:off x="-2587058" y="2611161"/>
                    <a:ext cx="681165" cy="958364"/>
                  </a:xfrm>
                  <a:custGeom>
                    <a:avLst/>
                    <a:gdLst>
                      <a:gd name="connsiteX0" fmla="*/ 681155 w 681165"/>
                      <a:gd name="connsiteY0" fmla="*/ 208595 h 958364"/>
                      <a:gd name="connsiteX1" fmla="*/ 276796 w 681165"/>
                      <a:gd name="connsiteY1" fmla="*/ 909050 h 958364"/>
                      <a:gd name="connsiteX2" fmla="*/ 174080 w 681165"/>
                      <a:gd name="connsiteY2" fmla="*/ 951506 h 958364"/>
                      <a:gd name="connsiteX3" fmla="*/ 121284 w 681165"/>
                      <a:gd name="connsiteY3" fmla="*/ 958354 h 958364"/>
                      <a:gd name="connsiteX4" fmla="*/ 67666 w 681165"/>
                      <a:gd name="connsiteY4" fmla="*/ 949178 h 958364"/>
                      <a:gd name="connsiteX5" fmla="*/ 14116 w 681165"/>
                      <a:gd name="connsiteY5" fmla="*/ 859335 h 958364"/>
                      <a:gd name="connsiteX6" fmla="*/ 10 w 681165"/>
                      <a:gd name="connsiteY6" fmla="*/ 749772 h 958364"/>
                      <a:gd name="connsiteX7" fmla="*/ 404369 w 681165"/>
                      <a:gd name="connsiteY7" fmla="*/ 49316 h 958364"/>
                      <a:gd name="connsiteX8" fmla="*/ 507085 w 681165"/>
                      <a:gd name="connsiteY8" fmla="*/ 6860 h 958364"/>
                      <a:gd name="connsiteX9" fmla="*/ 559881 w 681165"/>
                      <a:gd name="connsiteY9" fmla="*/ 12 h 958364"/>
                      <a:gd name="connsiteX10" fmla="*/ 613499 w 681165"/>
                      <a:gd name="connsiteY10" fmla="*/ 9120 h 958364"/>
                      <a:gd name="connsiteX11" fmla="*/ 667048 w 681165"/>
                      <a:gd name="connsiteY11" fmla="*/ 98962 h 958364"/>
                      <a:gd name="connsiteX12" fmla="*/ 681155 w 681165"/>
                      <a:gd name="connsiteY12" fmla="*/ 208595 h 958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81165" h="958364">
                        <a:moveTo>
                          <a:pt x="681155" y="208595"/>
                        </a:moveTo>
                        <a:cubicBezTo>
                          <a:pt x="681155" y="461961"/>
                          <a:pt x="496266" y="782504"/>
                          <a:pt x="276796" y="909050"/>
                        </a:cubicBezTo>
                        <a:cubicBezTo>
                          <a:pt x="244762" y="928039"/>
                          <a:pt x="210174" y="942337"/>
                          <a:pt x="174080" y="951506"/>
                        </a:cubicBezTo>
                        <a:cubicBezTo>
                          <a:pt x="156810" y="955861"/>
                          <a:pt x="139088" y="958162"/>
                          <a:pt x="121284" y="958354"/>
                        </a:cubicBezTo>
                        <a:cubicBezTo>
                          <a:pt x="103000" y="958573"/>
                          <a:pt x="84833" y="955464"/>
                          <a:pt x="67666" y="949178"/>
                        </a:cubicBezTo>
                        <a:cubicBezTo>
                          <a:pt x="40275" y="926306"/>
                          <a:pt x="23977" y="893300"/>
                          <a:pt x="14116" y="859335"/>
                        </a:cubicBezTo>
                        <a:cubicBezTo>
                          <a:pt x="4495" y="823618"/>
                          <a:pt x="-250" y="786763"/>
                          <a:pt x="10" y="749772"/>
                        </a:cubicBezTo>
                        <a:cubicBezTo>
                          <a:pt x="10" y="496405"/>
                          <a:pt x="184899" y="175862"/>
                          <a:pt x="404369" y="49316"/>
                        </a:cubicBezTo>
                        <a:cubicBezTo>
                          <a:pt x="436417" y="30353"/>
                          <a:pt x="471005" y="16058"/>
                          <a:pt x="507085" y="6860"/>
                        </a:cubicBezTo>
                        <a:cubicBezTo>
                          <a:pt x="524355" y="2505"/>
                          <a:pt x="542077" y="207"/>
                          <a:pt x="559881" y="12"/>
                        </a:cubicBezTo>
                        <a:cubicBezTo>
                          <a:pt x="578158" y="-222"/>
                          <a:pt x="596325" y="2864"/>
                          <a:pt x="613499" y="9120"/>
                        </a:cubicBezTo>
                        <a:cubicBezTo>
                          <a:pt x="640890" y="31923"/>
                          <a:pt x="657188" y="65066"/>
                          <a:pt x="667048" y="98962"/>
                        </a:cubicBezTo>
                        <a:cubicBezTo>
                          <a:pt x="676676" y="134702"/>
                          <a:pt x="681422" y="171583"/>
                          <a:pt x="681155" y="208595"/>
                        </a:cubicBezTo>
                        <a:close/>
                      </a:path>
                    </a:pathLst>
                  </a:custGeom>
                  <a:solidFill>
                    <a:srgbClr val="008D36">
                      <a:alpha val="1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F4A187E-8B02-3E53-3329-24B5D353CCB6}"/>
                      </a:ext>
                    </a:extLst>
                  </p:cNvPr>
                  <p:cNvSpPr/>
                  <p:nvPr/>
                </p:nvSpPr>
                <p:spPr>
                  <a:xfrm>
                    <a:off x="-2535758" y="2613570"/>
                    <a:ext cx="630002" cy="956083"/>
                  </a:xfrm>
                  <a:custGeom>
                    <a:avLst/>
                    <a:gdLst>
                      <a:gd name="connsiteX0" fmla="*/ 70121 w 630002"/>
                      <a:gd name="connsiteY0" fmla="*/ 956082 h 956083"/>
                      <a:gd name="connsiteX1" fmla="*/ 122917 w 630002"/>
                      <a:gd name="connsiteY1" fmla="*/ 949234 h 956083"/>
                      <a:gd name="connsiteX2" fmla="*/ 225633 w 630002"/>
                      <a:gd name="connsiteY2" fmla="*/ 906778 h 956083"/>
                      <a:gd name="connsiteX3" fmla="*/ 629992 w 630002"/>
                      <a:gd name="connsiteY3" fmla="*/ 206322 h 956083"/>
                      <a:gd name="connsiteX4" fmla="*/ 615886 w 630002"/>
                      <a:gd name="connsiteY4" fmla="*/ 96759 h 956083"/>
                      <a:gd name="connsiteX5" fmla="*/ 562542 w 630002"/>
                      <a:gd name="connsiteY5" fmla="*/ 7053 h 956083"/>
                      <a:gd name="connsiteX6" fmla="*/ 559940 w 630002"/>
                      <a:gd name="connsiteY6" fmla="*/ 6163 h 956083"/>
                      <a:gd name="connsiteX7" fmla="*/ 552613 w 630002"/>
                      <a:gd name="connsiteY7" fmla="*/ 3766 h 956083"/>
                      <a:gd name="connsiteX8" fmla="*/ 548299 w 630002"/>
                      <a:gd name="connsiteY8" fmla="*/ 2602 h 956083"/>
                      <a:gd name="connsiteX9" fmla="*/ 540698 w 630002"/>
                      <a:gd name="connsiteY9" fmla="*/ 890 h 956083"/>
                      <a:gd name="connsiteX10" fmla="*/ 536178 w 630002"/>
                      <a:gd name="connsiteY10" fmla="*/ 0 h 956083"/>
                      <a:gd name="connsiteX11" fmla="*/ 535699 w 630002"/>
                      <a:gd name="connsiteY11" fmla="*/ 0 h 956083"/>
                      <a:gd name="connsiteX12" fmla="*/ 536178 w 630002"/>
                      <a:gd name="connsiteY12" fmla="*/ 0 h 956083"/>
                      <a:gd name="connsiteX13" fmla="*/ 587673 w 630002"/>
                      <a:gd name="connsiteY13" fmla="*/ 183519 h 956083"/>
                      <a:gd name="connsiteX14" fmla="*/ 183656 w 630002"/>
                      <a:gd name="connsiteY14" fmla="*/ 883975 h 956083"/>
                      <a:gd name="connsiteX15" fmla="*/ 28213 w 630002"/>
                      <a:gd name="connsiteY15" fmla="*/ 933073 h 956083"/>
                      <a:gd name="connsiteX16" fmla="*/ 0 w 630002"/>
                      <a:gd name="connsiteY16" fmla="*/ 929512 h 956083"/>
                      <a:gd name="connsiteX17" fmla="*/ 411 w 630002"/>
                      <a:gd name="connsiteY17" fmla="*/ 930060 h 956083"/>
                      <a:gd name="connsiteX18" fmla="*/ 16914 w 630002"/>
                      <a:gd name="connsiteY18" fmla="*/ 946700 h 956083"/>
                      <a:gd name="connsiteX19" fmla="*/ 70121 w 630002"/>
                      <a:gd name="connsiteY19" fmla="*/ 956082 h 956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30002" h="956083">
                        <a:moveTo>
                          <a:pt x="70121" y="956082"/>
                        </a:moveTo>
                        <a:cubicBezTo>
                          <a:pt x="87925" y="955890"/>
                          <a:pt x="105647" y="953589"/>
                          <a:pt x="122917" y="949234"/>
                        </a:cubicBezTo>
                        <a:cubicBezTo>
                          <a:pt x="159011" y="940065"/>
                          <a:pt x="193599" y="925767"/>
                          <a:pt x="225633" y="906778"/>
                        </a:cubicBezTo>
                        <a:cubicBezTo>
                          <a:pt x="444761" y="780232"/>
                          <a:pt x="629992" y="459415"/>
                          <a:pt x="629992" y="206322"/>
                        </a:cubicBezTo>
                        <a:cubicBezTo>
                          <a:pt x="630252" y="169331"/>
                          <a:pt x="625507" y="132476"/>
                          <a:pt x="615886" y="96759"/>
                        </a:cubicBezTo>
                        <a:cubicBezTo>
                          <a:pt x="606025" y="62931"/>
                          <a:pt x="589659" y="29856"/>
                          <a:pt x="562542" y="7053"/>
                        </a:cubicBezTo>
                        <a:lnTo>
                          <a:pt x="559940" y="6163"/>
                        </a:lnTo>
                        <a:cubicBezTo>
                          <a:pt x="557543" y="5273"/>
                          <a:pt x="555146" y="4520"/>
                          <a:pt x="552613" y="3766"/>
                        </a:cubicBezTo>
                        <a:lnTo>
                          <a:pt x="548299" y="2602"/>
                        </a:lnTo>
                        <a:cubicBezTo>
                          <a:pt x="545833" y="1917"/>
                          <a:pt x="543231" y="1438"/>
                          <a:pt x="540698" y="890"/>
                        </a:cubicBezTo>
                        <a:lnTo>
                          <a:pt x="536178" y="0"/>
                        </a:lnTo>
                        <a:lnTo>
                          <a:pt x="535699" y="0"/>
                        </a:lnTo>
                        <a:lnTo>
                          <a:pt x="536178" y="0"/>
                        </a:lnTo>
                        <a:cubicBezTo>
                          <a:pt x="581099" y="53070"/>
                          <a:pt x="587673" y="138050"/>
                          <a:pt x="587673" y="183519"/>
                        </a:cubicBezTo>
                        <a:cubicBezTo>
                          <a:pt x="587673" y="436886"/>
                          <a:pt x="402784" y="757497"/>
                          <a:pt x="183656" y="883975"/>
                        </a:cubicBezTo>
                        <a:cubicBezTo>
                          <a:pt x="127847" y="916159"/>
                          <a:pt x="74092" y="933073"/>
                          <a:pt x="28213" y="933073"/>
                        </a:cubicBezTo>
                        <a:cubicBezTo>
                          <a:pt x="18694" y="933155"/>
                          <a:pt x="9203" y="931957"/>
                          <a:pt x="0" y="929512"/>
                        </a:cubicBezTo>
                        <a:lnTo>
                          <a:pt x="411" y="930060"/>
                        </a:lnTo>
                        <a:cubicBezTo>
                          <a:pt x="5423" y="936072"/>
                          <a:pt x="10943" y="941640"/>
                          <a:pt x="16914" y="946700"/>
                        </a:cubicBezTo>
                        <a:cubicBezTo>
                          <a:pt x="33937" y="953007"/>
                          <a:pt x="51967" y="956184"/>
                          <a:pt x="70121" y="95608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</p:grpSp>
            <p:grpSp>
              <p:nvGrpSpPr>
                <p:cNvPr id="19" name="Graphic 293">
                  <a:extLst>
                    <a:ext uri="{FF2B5EF4-FFF2-40B4-BE49-F238E27FC236}">
                      <a16:creationId xmlns:a16="http://schemas.microsoft.com/office/drawing/2014/main" id="{A1A7579E-8CF1-31BB-AD96-12F27AFB3A60}"/>
                    </a:ext>
                  </a:extLst>
                </p:cNvPr>
                <p:cNvGrpSpPr/>
                <p:nvPr/>
              </p:nvGrpSpPr>
              <p:grpSpPr>
                <a:xfrm>
                  <a:off x="-2454476" y="2751278"/>
                  <a:ext cx="1603564" cy="2215654"/>
                  <a:chOff x="-2454476" y="2751278"/>
                  <a:chExt cx="1603564" cy="2215654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E339FAF1-A65A-0EE1-FCE4-2D0D0E655E90}"/>
                      </a:ext>
                    </a:extLst>
                  </p:cNvPr>
                  <p:cNvSpPr/>
                  <p:nvPr/>
                </p:nvSpPr>
                <p:spPr>
                  <a:xfrm>
                    <a:off x="-1693760" y="4257987"/>
                    <a:ext cx="462429" cy="269732"/>
                  </a:xfrm>
                  <a:custGeom>
                    <a:avLst/>
                    <a:gdLst>
                      <a:gd name="connsiteX0" fmla="*/ 205980 w 462429"/>
                      <a:gd name="connsiteY0" fmla="*/ 269733 h 269732"/>
                      <a:gd name="connsiteX1" fmla="*/ 204405 w 462429"/>
                      <a:gd name="connsiteY1" fmla="*/ 269322 h 269732"/>
                      <a:gd name="connsiteX2" fmla="*/ 1575 w 462429"/>
                      <a:gd name="connsiteY2" fmla="*/ 152225 h 269732"/>
                      <a:gd name="connsiteX3" fmla="*/ 0 w 462429"/>
                      <a:gd name="connsiteY3" fmla="*/ 149486 h 269732"/>
                      <a:gd name="connsiteX4" fmla="*/ 1575 w 462429"/>
                      <a:gd name="connsiteY4" fmla="*/ 146816 h 269732"/>
                      <a:gd name="connsiteX5" fmla="*/ 254941 w 462429"/>
                      <a:gd name="connsiteY5" fmla="*/ 411 h 269732"/>
                      <a:gd name="connsiteX6" fmla="*/ 258023 w 462429"/>
                      <a:gd name="connsiteY6" fmla="*/ 411 h 269732"/>
                      <a:gd name="connsiteX7" fmla="*/ 460921 w 462429"/>
                      <a:gd name="connsiteY7" fmla="*/ 117507 h 269732"/>
                      <a:gd name="connsiteX8" fmla="*/ 462428 w 462429"/>
                      <a:gd name="connsiteY8" fmla="*/ 120246 h 269732"/>
                      <a:gd name="connsiteX9" fmla="*/ 460921 w 462429"/>
                      <a:gd name="connsiteY9" fmla="*/ 122917 h 269732"/>
                      <a:gd name="connsiteX10" fmla="*/ 207555 w 462429"/>
                      <a:gd name="connsiteY10" fmla="*/ 269322 h 269732"/>
                      <a:gd name="connsiteX11" fmla="*/ 205980 w 462429"/>
                      <a:gd name="connsiteY11" fmla="*/ 269733 h 269732"/>
                      <a:gd name="connsiteX12" fmla="*/ 9381 w 462429"/>
                      <a:gd name="connsiteY12" fmla="*/ 149486 h 269732"/>
                      <a:gd name="connsiteX13" fmla="*/ 205980 w 462429"/>
                      <a:gd name="connsiteY13" fmla="*/ 263022 h 269732"/>
                      <a:gd name="connsiteX14" fmla="*/ 453320 w 462429"/>
                      <a:gd name="connsiteY14" fmla="*/ 120246 h 269732"/>
                      <a:gd name="connsiteX15" fmla="*/ 256585 w 462429"/>
                      <a:gd name="connsiteY15" fmla="*/ 6711 h 269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2429" h="269732">
                        <a:moveTo>
                          <a:pt x="205980" y="269733"/>
                        </a:moveTo>
                        <a:cubicBezTo>
                          <a:pt x="205425" y="269733"/>
                          <a:pt x="204884" y="269596"/>
                          <a:pt x="204405" y="269322"/>
                        </a:cubicBezTo>
                        <a:lnTo>
                          <a:pt x="1575" y="152225"/>
                        </a:lnTo>
                        <a:cubicBezTo>
                          <a:pt x="616" y="151643"/>
                          <a:pt x="20" y="150609"/>
                          <a:pt x="0" y="149486"/>
                        </a:cubicBezTo>
                        <a:cubicBezTo>
                          <a:pt x="7" y="148377"/>
                          <a:pt x="609" y="147357"/>
                          <a:pt x="1575" y="146816"/>
                        </a:cubicBezTo>
                        <a:lnTo>
                          <a:pt x="254941" y="411"/>
                        </a:lnTo>
                        <a:cubicBezTo>
                          <a:pt x="255893" y="-137"/>
                          <a:pt x="257071" y="-137"/>
                          <a:pt x="258023" y="411"/>
                        </a:cubicBezTo>
                        <a:lnTo>
                          <a:pt x="460921" y="117507"/>
                        </a:lnTo>
                        <a:cubicBezTo>
                          <a:pt x="461887" y="118076"/>
                          <a:pt x="462462" y="119130"/>
                          <a:pt x="462428" y="120246"/>
                        </a:cubicBezTo>
                        <a:cubicBezTo>
                          <a:pt x="462448" y="121342"/>
                          <a:pt x="461873" y="122369"/>
                          <a:pt x="460921" y="122917"/>
                        </a:cubicBezTo>
                        <a:lnTo>
                          <a:pt x="207555" y="269322"/>
                        </a:lnTo>
                        <a:cubicBezTo>
                          <a:pt x="207076" y="269596"/>
                          <a:pt x="206535" y="269733"/>
                          <a:pt x="205980" y="269733"/>
                        </a:cubicBezTo>
                        <a:close/>
                        <a:moveTo>
                          <a:pt x="9381" y="149486"/>
                        </a:moveTo>
                        <a:lnTo>
                          <a:pt x="205980" y="263022"/>
                        </a:lnTo>
                        <a:lnTo>
                          <a:pt x="453320" y="120246"/>
                        </a:lnTo>
                        <a:lnTo>
                          <a:pt x="256585" y="6711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FFA13C-1F8D-1691-2B8C-227D3443E7B3}"/>
                      </a:ext>
                    </a:extLst>
                  </p:cNvPr>
                  <p:cNvSpPr/>
                  <p:nvPr/>
                </p:nvSpPr>
                <p:spPr>
                  <a:xfrm>
                    <a:off x="-1639937" y="3500627"/>
                    <a:ext cx="152156" cy="994702"/>
                  </a:xfrm>
                  <a:custGeom>
                    <a:avLst/>
                    <a:gdLst>
                      <a:gd name="connsiteX0" fmla="*/ 152157 w 152156"/>
                      <a:gd name="connsiteY0" fmla="*/ 994703 h 994702"/>
                      <a:gd name="connsiteX1" fmla="*/ 152157 w 152156"/>
                      <a:gd name="connsiteY1" fmla="*/ 87857 h 994702"/>
                      <a:gd name="connsiteX2" fmla="*/ 0 w 152156"/>
                      <a:gd name="connsiteY2" fmla="*/ 0 h 994702"/>
                      <a:gd name="connsiteX3" fmla="*/ 0 w 152156"/>
                      <a:gd name="connsiteY3" fmla="*/ 906846 h 994702"/>
                      <a:gd name="connsiteX4" fmla="*/ 152157 w 152156"/>
                      <a:gd name="connsiteY4" fmla="*/ 994703 h 994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156" h="994702">
                        <a:moveTo>
                          <a:pt x="152157" y="994703"/>
                        </a:moveTo>
                        <a:lnTo>
                          <a:pt x="152157" y="87857"/>
                        </a:lnTo>
                        <a:lnTo>
                          <a:pt x="0" y="0"/>
                        </a:lnTo>
                        <a:lnTo>
                          <a:pt x="0" y="906846"/>
                        </a:lnTo>
                        <a:lnTo>
                          <a:pt x="152157" y="994703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D178FC8E-AD46-4518-03CD-4CDBE4F4A219}"/>
                      </a:ext>
                    </a:extLst>
                  </p:cNvPr>
                  <p:cNvSpPr/>
                  <p:nvPr/>
                </p:nvSpPr>
                <p:spPr>
                  <a:xfrm>
                    <a:off x="-1639937" y="3500627"/>
                    <a:ext cx="152156" cy="994702"/>
                  </a:xfrm>
                  <a:custGeom>
                    <a:avLst/>
                    <a:gdLst>
                      <a:gd name="connsiteX0" fmla="*/ 152157 w 152156"/>
                      <a:gd name="connsiteY0" fmla="*/ 994703 h 994702"/>
                      <a:gd name="connsiteX1" fmla="*/ 152157 w 152156"/>
                      <a:gd name="connsiteY1" fmla="*/ 87857 h 994702"/>
                      <a:gd name="connsiteX2" fmla="*/ 0 w 152156"/>
                      <a:gd name="connsiteY2" fmla="*/ 0 h 994702"/>
                      <a:gd name="connsiteX3" fmla="*/ 0 w 152156"/>
                      <a:gd name="connsiteY3" fmla="*/ 906846 h 994702"/>
                      <a:gd name="connsiteX4" fmla="*/ 152157 w 152156"/>
                      <a:gd name="connsiteY4" fmla="*/ 994703 h 994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156" h="994702">
                        <a:moveTo>
                          <a:pt x="152157" y="994703"/>
                        </a:moveTo>
                        <a:lnTo>
                          <a:pt x="152157" y="87857"/>
                        </a:lnTo>
                        <a:lnTo>
                          <a:pt x="0" y="0"/>
                        </a:lnTo>
                        <a:lnTo>
                          <a:pt x="0" y="906846"/>
                        </a:lnTo>
                        <a:lnTo>
                          <a:pt x="152157" y="994703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C0800C30-87CF-6B89-174C-0C89907945A2}"/>
                      </a:ext>
                    </a:extLst>
                  </p:cNvPr>
                  <p:cNvSpPr/>
                  <p:nvPr/>
                </p:nvSpPr>
                <p:spPr>
                  <a:xfrm>
                    <a:off x="-1487780" y="3471387"/>
                    <a:ext cx="202898" cy="1023942"/>
                  </a:xfrm>
                  <a:custGeom>
                    <a:avLst/>
                    <a:gdLst>
                      <a:gd name="connsiteX0" fmla="*/ 0 w 202898"/>
                      <a:gd name="connsiteY0" fmla="*/ 1023943 h 1023942"/>
                      <a:gd name="connsiteX1" fmla="*/ 202830 w 202898"/>
                      <a:gd name="connsiteY1" fmla="*/ 906846 h 1023942"/>
                      <a:gd name="connsiteX2" fmla="*/ 202899 w 202898"/>
                      <a:gd name="connsiteY2" fmla="*/ 0 h 1023942"/>
                      <a:gd name="connsiteX3" fmla="*/ 0 w 202898"/>
                      <a:gd name="connsiteY3" fmla="*/ 117096 h 1023942"/>
                      <a:gd name="connsiteX4" fmla="*/ 0 w 202898"/>
                      <a:gd name="connsiteY4" fmla="*/ 1023943 h 1023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898" h="1023942">
                        <a:moveTo>
                          <a:pt x="0" y="1023943"/>
                        </a:moveTo>
                        <a:lnTo>
                          <a:pt x="202830" y="906846"/>
                        </a:lnTo>
                        <a:lnTo>
                          <a:pt x="202899" y="0"/>
                        </a:lnTo>
                        <a:lnTo>
                          <a:pt x="0" y="117096"/>
                        </a:lnTo>
                        <a:lnTo>
                          <a:pt x="0" y="1023943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7D3ACC2D-B442-0D52-7ACD-992F6412BE78}"/>
                      </a:ext>
                    </a:extLst>
                  </p:cNvPr>
                  <p:cNvSpPr/>
                  <p:nvPr/>
                </p:nvSpPr>
                <p:spPr>
                  <a:xfrm>
                    <a:off x="-1639937" y="3383530"/>
                    <a:ext cx="355055" cy="204952"/>
                  </a:xfrm>
                  <a:custGeom>
                    <a:avLst/>
                    <a:gdLst>
                      <a:gd name="connsiteX0" fmla="*/ 355055 w 355055"/>
                      <a:gd name="connsiteY0" fmla="*/ 87856 h 204952"/>
                      <a:gd name="connsiteX1" fmla="*/ 202898 w 355055"/>
                      <a:gd name="connsiteY1" fmla="*/ 0 h 204952"/>
                      <a:gd name="connsiteX2" fmla="*/ 0 w 355055"/>
                      <a:gd name="connsiteY2" fmla="*/ 117096 h 204952"/>
                      <a:gd name="connsiteX3" fmla="*/ 152157 w 355055"/>
                      <a:gd name="connsiteY3" fmla="*/ 204953 h 204952"/>
                      <a:gd name="connsiteX4" fmla="*/ 355055 w 355055"/>
                      <a:gd name="connsiteY4" fmla="*/ 87856 h 20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055" h="204952">
                        <a:moveTo>
                          <a:pt x="355055" y="87856"/>
                        </a:moveTo>
                        <a:lnTo>
                          <a:pt x="202898" y="0"/>
                        </a:lnTo>
                        <a:lnTo>
                          <a:pt x="0" y="117096"/>
                        </a:lnTo>
                        <a:lnTo>
                          <a:pt x="152157" y="204953"/>
                        </a:lnTo>
                        <a:lnTo>
                          <a:pt x="355055" y="87856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F91D4B4-4DA8-F202-07FF-48E9CD748B86}"/>
                      </a:ext>
                    </a:extLst>
                  </p:cNvPr>
                  <p:cNvSpPr/>
                  <p:nvPr/>
                </p:nvSpPr>
                <p:spPr>
                  <a:xfrm>
                    <a:off x="-1639937" y="3383530"/>
                    <a:ext cx="355055" cy="204952"/>
                  </a:xfrm>
                  <a:custGeom>
                    <a:avLst/>
                    <a:gdLst>
                      <a:gd name="connsiteX0" fmla="*/ 355055 w 355055"/>
                      <a:gd name="connsiteY0" fmla="*/ 87856 h 204952"/>
                      <a:gd name="connsiteX1" fmla="*/ 202898 w 355055"/>
                      <a:gd name="connsiteY1" fmla="*/ 0 h 204952"/>
                      <a:gd name="connsiteX2" fmla="*/ 0 w 355055"/>
                      <a:gd name="connsiteY2" fmla="*/ 117096 h 204952"/>
                      <a:gd name="connsiteX3" fmla="*/ 152157 w 355055"/>
                      <a:gd name="connsiteY3" fmla="*/ 204953 h 204952"/>
                      <a:gd name="connsiteX4" fmla="*/ 355055 w 355055"/>
                      <a:gd name="connsiteY4" fmla="*/ 87856 h 20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055" h="204952">
                        <a:moveTo>
                          <a:pt x="355055" y="87856"/>
                        </a:moveTo>
                        <a:lnTo>
                          <a:pt x="202898" y="0"/>
                        </a:lnTo>
                        <a:lnTo>
                          <a:pt x="0" y="117096"/>
                        </a:lnTo>
                        <a:lnTo>
                          <a:pt x="152157" y="204953"/>
                        </a:lnTo>
                        <a:lnTo>
                          <a:pt x="355055" y="87856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BFCA18-120F-5AF1-0E32-8A067C6C30D4}"/>
                      </a:ext>
                    </a:extLst>
                  </p:cNvPr>
                  <p:cNvSpPr/>
                  <p:nvPr/>
                </p:nvSpPr>
                <p:spPr>
                  <a:xfrm>
                    <a:off x="-1639937" y="3471387"/>
                    <a:ext cx="355055" cy="1023942"/>
                  </a:xfrm>
                  <a:custGeom>
                    <a:avLst/>
                    <a:gdLst>
                      <a:gd name="connsiteX0" fmla="*/ 355055 w 355055"/>
                      <a:gd name="connsiteY0" fmla="*/ 0 h 1023942"/>
                      <a:gd name="connsiteX1" fmla="*/ 150102 w 355055"/>
                      <a:gd name="connsiteY1" fmla="*/ 112988 h 1023942"/>
                      <a:gd name="connsiteX2" fmla="*/ 83542 w 355055"/>
                      <a:gd name="connsiteY2" fmla="*/ 75805 h 1023942"/>
                      <a:gd name="connsiteX3" fmla="*/ 0 w 355055"/>
                      <a:gd name="connsiteY3" fmla="*/ 29240 h 1023942"/>
                      <a:gd name="connsiteX4" fmla="*/ 82173 w 355055"/>
                      <a:gd name="connsiteY4" fmla="*/ 78407 h 1023942"/>
                      <a:gd name="connsiteX5" fmla="*/ 149486 w 355055"/>
                      <a:gd name="connsiteY5" fmla="*/ 118534 h 1023942"/>
                      <a:gd name="connsiteX6" fmla="*/ 147706 w 355055"/>
                      <a:gd name="connsiteY6" fmla="*/ 953959 h 1023942"/>
                      <a:gd name="connsiteX7" fmla="*/ 152225 w 355055"/>
                      <a:gd name="connsiteY7" fmla="*/ 1023943 h 1023942"/>
                      <a:gd name="connsiteX8" fmla="*/ 156676 w 355055"/>
                      <a:gd name="connsiteY8" fmla="*/ 953959 h 1023942"/>
                      <a:gd name="connsiteX9" fmla="*/ 155033 w 355055"/>
                      <a:gd name="connsiteY9" fmla="*/ 120726 h 1023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5055" h="1023942">
                        <a:moveTo>
                          <a:pt x="355055" y="0"/>
                        </a:moveTo>
                        <a:lnTo>
                          <a:pt x="150102" y="112988"/>
                        </a:lnTo>
                        <a:lnTo>
                          <a:pt x="83542" y="75805"/>
                        </a:lnTo>
                        <a:lnTo>
                          <a:pt x="0" y="29240"/>
                        </a:lnTo>
                        <a:lnTo>
                          <a:pt x="82173" y="78407"/>
                        </a:lnTo>
                        <a:lnTo>
                          <a:pt x="149486" y="118534"/>
                        </a:lnTo>
                        <a:cubicBezTo>
                          <a:pt x="147843" y="141406"/>
                          <a:pt x="147432" y="931156"/>
                          <a:pt x="147706" y="953959"/>
                        </a:cubicBezTo>
                        <a:cubicBezTo>
                          <a:pt x="147884" y="977351"/>
                          <a:pt x="149390" y="1000722"/>
                          <a:pt x="152225" y="1023943"/>
                        </a:cubicBezTo>
                        <a:cubicBezTo>
                          <a:pt x="155040" y="1000715"/>
                          <a:pt x="156525" y="977351"/>
                          <a:pt x="156676" y="953959"/>
                        </a:cubicBezTo>
                        <a:cubicBezTo>
                          <a:pt x="156676" y="931841"/>
                          <a:pt x="156676" y="142844"/>
                          <a:pt x="155033" y="12072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A86B6B2-7A84-1183-B1D3-2DC794C91170}"/>
                      </a:ext>
                    </a:extLst>
                  </p:cNvPr>
                  <p:cNvSpPr/>
                  <p:nvPr/>
                </p:nvSpPr>
                <p:spPr>
                  <a:xfrm>
                    <a:off x="-2074152" y="4477731"/>
                    <a:ext cx="462527" cy="269732"/>
                  </a:xfrm>
                  <a:custGeom>
                    <a:avLst/>
                    <a:gdLst>
                      <a:gd name="connsiteX0" fmla="*/ 205980 w 462527"/>
                      <a:gd name="connsiteY0" fmla="*/ 269732 h 269732"/>
                      <a:gd name="connsiteX1" fmla="*/ 204405 w 462527"/>
                      <a:gd name="connsiteY1" fmla="*/ 269322 h 269732"/>
                      <a:gd name="connsiteX2" fmla="*/ 1575 w 462527"/>
                      <a:gd name="connsiteY2" fmla="*/ 152225 h 269732"/>
                      <a:gd name="connsiteX3" fmla="*/ 0 w 462527"/>
                      <a:gd name="connsiteY3" fmla="*/ 149486 h 269732"/>
                      <a:gd name="connsiteX4" fmla="*/ 1575 w 462527"/>
                      <a:gd name="connsiteY4" fmla="*/ 146815 h 269732"/>
                      <a:gd name="connsiteX5" fmla="*/ 254941 w 462527"/>
                      <a:gd name="connsiteY5" fmla="*/ 411 h 269732"/>
                      <a:gd name="connsiteX6" fmla="*/ 258091 w 462527"/>
                      <a:gd name="connsiteY6" fmla="*/ 411 h 269732"/>
                      <a:gd name="connsiteX7" fmla="*/ 460921 w 462527"/>
                      <a:gd name="connsiteY7" fmla="*/ 117507 h 269732"/>
                      <a:gd name="connsiteX8" fmla="*/ 462147 w 462527"/>
                      <a:gd name="connsiteY8" fmla="*/ 121691 h 269732"/>
                      <a:gd name="connsiteX9" fmla="*/ 460921 w 462527"/>
                      <a:gd name="connsiteY9" fmla="*/ 122917 h 269732"/>
                      <a:gd name="connsiteX10" fmla="*/ 207555 w 462527"/>
                      <a:gd name="connsiteY10" fmla="*/ 269322 h 269732"/>
                      <a:gd name="connsiteX11" fmla="*/ 205980 w 462527"/>
                      <a:gd name="connsiteY11" fmla="*/ 269732 h 269732"/>
                      <a:gd name="connsiteX12" fmla="*/ 9381 w 462527"/>
                      <a:gd name="connsiteY12" fmla="*/ 149486 h 269732"/>
                      <a:gd name="connsiteX13" fmla="*/ 205980 w 462527"/>
                      <a:gd name="connsiteY13" fmla="*/ 262885 h 269732"/>
                      <a:gd name="connsiteX14" fmla="*/ 453320 w 462527"/>
                      <a:gd name="connsiteY14" fmla="*/ 120109 h 269732"/>
                      <a:gd name="connsiteX15" fmla="*/ 256722 w 462527"/>
                      <a:gd name="connsiteY15" fmla="*/ 6574 h 269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2527" h="269732">
                        <a:moveTo>
                          <a:pt x="205980" y="269732"/>
                        </a:moveTo>
                        <a:cubicBezTo>
                          <a:pt x="205432" y="269726"/>
                          <a:pt x="204891" y="269589"/>
                          <a:pt x="204405" y="269322"/>
                        </a:cubicBezTo>
                        <a:lnTo>
                          <a:pt x="1575" y="152225"/>
                        </a:lnTo>
                        <a:cubicBezTo>
                          <a:pt x="616" y="151643"/>
                          <a:pt x="20" y="150609"/>
                          <a:pt x="0" y="149486"/>
                        </a:cubicBezTo>
                        <a:cubicBezTo>
                          <a:pt x="7" y="148377"/>
                          <a:pt x="609" y="147357"/>
                          <a:pt x="1575" y="146815"/>
                        </a:cubicBezTo>
                        <a:lnTo>
                          <a:pt x="254941" y="411"/>
                        </a:lnTo>
                        <a:cubicBezTo>
                          <a:pt x="255920" y="-137"/>
                          <a:pt x="257112" y="-137"/>
                          <a:pt x="258091" y="411"/>
                        </a:cubicBezTo>
                        <a:lnTo>
                          <a:pt x="460921" y="117507"/>
                        </a:lnTo>
                        <a:cubicBezTo>
                          <a:pt x="462414" y="118322"/>
                          <a:pt x="462969" y="120191"/>
                          <a:pt x="462147" y="121691"/>
                        </a:cubicBezTo>
                        <a:cubicBezTo>
                          <a:pt x="461866" y="122205"/>
                          <a:pt x="461442" y="122636"/>
                          <a:pt x="460921" y="122917"/>
                        </a:cubicBezTo>
                        <a:lnTo>
                          <a:pt x="207555" y="269322"/>
                        </a:lnTo>
                        <a:cubicBezTo>
                          <a:pt x="207076" y="269596"/>
                          <a:pt x="206535" y="269732"/>
                          <a:pt x="205980" y="269732"/>
                        </a:cubicBezTo>
                        <a:close/>
                        <a:moveTo>
                          <a:pt x="9381" y="149486"/>
                        </a:moveTo>
                        <a:lnTo>
                          <a:pt x="205980" y="262885"/>
                        </a:lnTo>
                        <a:lnTo>
                          <a:pt x="453320" y="120109"/>
                        </a:lnTo>
                        <a:lnTo>
                          <a:pt x="256722" y="6574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CA1C14FA-F90C-D49C-F997-66E4965E6D12}"/>
                      </a:ext>
                    </a:extLst>
                  </p:cNvPr>
                  <p:cNvSpPr/>
                  <p:nvPr/>
                </p:nvSpPr>
                <p:spPr>
                  <a:xfrm>
                    <a:off x="-2020329" y="3982913"/>
                    <a:ext cx="152156" cy="732023"/>
                  </a:xfrm>
                  <a:custGeom>
                    <a:avLst/>
                    <a:gdLst>
                      <a:gd name="connsiteX0" fmla="*/ 152157 w 152156"/>
                      <a:gd name="connsiteY0" fmla="*/ 732023 h 732023"/>
                      <a:gd name="connsiteX1" fmla="*/ 152157 w 152156"/>
                      <a:gd name="connsiteY1" fmla="*/ 87856 h 732023"/>
                      <a:gd name="connsiteX2" fmla="*/ 0 w 152156"/>
                      <a:gd name="connsiteY2" fmla="*/ 0 h 732023"/>
                      <a:gd name="connsiteX3" fmla="*/ 0 w 152156"/>
                      <a:gd name="connsiteY3" fmla="*/ 644167 h 732023"/>
                      <a:gd name="connsiteX4" fmla="*/ 152157 w 152156"/>
                      <a:gd name="connsiteY4" fmla="*/ 732023 h 73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156" h="732023">
                        <a:moveTo>
                          <a:pt x="152157" y="732023"/>
                        </a:moveTo>
                        <a:lnTo>
                          <a:pt x="152157" y="87856"/>
                        </a:lnTo>
                        <a:lnTo>
                          <a:pt x="0" y="0"/>
                        </a:lnTo>
                        <a:lnTo>
                          <a:pt x="0" y="644167"/>
                        </a:lnTo>
                        <a:lnTo>
                          <a:pt x="152157" y="732023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0EB2BFDF-BC83-B176-6ABA-41B4015E3972}"/>
                      </a:ext>
                    </a:extLst>
                  </p:cNvPr>
                  <p:cNvSpPr/>
                  <p:nvPr/>
                </p:nvSpPr>
                <p:spPr>
                  <a:xfrm>
                    <a:off x="-2020329" y="3982913"/>
                    <a:ext cx="152156" cy="732023"/>
                  </a:xfrm>
                  <a:custGeom>
                    <a:avLst/>
                    <a:gdLst>
                      <a:gd name="connsiteX0" fmla="*/ 152157 w 152156"/>
                      <a:gd name="connsiteY0" fmla="*/ 732023 h 732023"/>
                      <a:gd name="connsiteX1" fmla="*/ 152157 w 152156"/>
                      <a:gd name="connsiteY1" fmla="*/ 87856 h 732023"/>
                      <a:gd name="connsiteX2" fmla="*/ 0 w 152156"/>
                      <a:gd name="connsiteY2" fmla="*/ 0 h 732023"/>
                      <a:gd name="connsiteX3" fmla="*/ 0 w 152156"/>
                      <a:gd name="connsiteY3" fmla="*/ 644167 h 732023"/>
                      <a:gd name="connsiteX4" fmla="*/ 152157 w 152156"/>
                      <a:gd name="connsiteY4" fmla="*/ 732023 h 732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156" h="732023">
                        <a:moveTo>
                          <a:pt x="152157" y="732023"/>
                        </a:moveTo>
                        <a:lnTo>
                          <a:pt x="152157" y="87856"/>
                        </a:lnTo>
                        <a:lnTo>
                          <a:pt x="0" y="0"/>
                        </a:lnTo>
                        <a:lnTo>
                          <a:pt x="0" y="644167"/>
                        </a:lnTo>
                        <a:lnTo>
                          <a:pt x="152157" y="73202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1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00E0C8BE-4813-43D2-9741-1F63C4451347}"/>
                      </a:ext>
                    </a:extLst>
                  </p:cNvPr>
                  <p:cNvSpPr/>
                  <p:nvPr/>
                </p:nvSpPr>
                <p:spPr>
                  <a:xfrm>
                    <a:off x="-1868172" y="3953673"/>
                    <a:ext cx="202898" cy="761263"/>
                  </a:xfrm>
                  <a:custGeom>
                    <a:avLst/>
                    <a:gdLst>
                      <a:gd name="connsiteX0" fmla="*/ 0 w 202898"/>
                      <a:gd name="connsiteY0" fmla="*/ 761263 h 761263"/>
                      <a:gd name="connsiteX1" fmla="*/ 202899 w 202898"/>
                      <a:gd name="connsiteY1" fmla="*/ 644099 h 761263"/>
                      <a:gd name="connsiteX2" fmla="*/ 202899 w 202898"/>
                      <a:gd name="connsiteY2" fmla="*/ 0 h 761263"/>
                      <a:gd name="connsiteX3" fmla="*/ 0 w 202898"/>
                      <a:gd name="connsiteY3" fmla="*/ 117096 h 761263"/>
                      <a:gd name="connsiteX4" fmla="*/ 0 w 202898"/>
                      <a:gd name="connsiteY4" fmla="*/ 761263 h 761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898" h="761263">
                        <a:moveTo>
                          <a:pt x="0" y="761263"/>
                        </a:moveTo>
                        <a:lnTo>
                          <a:pt x="202899" y="644099"/>
                        </a:lnTo>
                        <a:lnTo>
                          <a:pt x="202899" y="0"/>
                        </a:lnTo>
                        <a:lnTo>
                          <a:pt x="0" y="117096"/>
                        </a:lnTo>
                        <a:lnTo>
                          <a:pt x="0" y="761263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6ED74661-6657-9B46-4459-3265ABCD218A}"/>
                      </a:ext>
                    </a:extLst>
                  </p:cNvPr>
                  <p:cNvSpPr/>
                  <p:nvPr/>
                </p:nvSpPr>
                <p:spPr>
                  <a:xfrm>
                    <a:off x="-1868172" y="3953673"/>
                    <a:ext cx="202898" cy="761263"/>
                  </a:xfrm>
                  <a:custGeom>
                    <a:avLst/>
                    <a:gdLst>
                      <a:gd name="connsiteX0" fmla="*/ 0 w 202898"/>
                      <a:gd name="connsiteY0" fmla="*/ 761263 h 761263"/>
                      <a:gd name="connsiteX1" fmla="*/ 202899 w 202898"/>
                      <a:gd name="connsiteY1" fmla="*/ 644099 h 761263"/>
                      <a:gd name="connsiteX2" fmla="*/ 202899 w 202898"/>
                      <a:gd name="connsiteY2" fmla="*/ 0 h 761263"/>
                      <a:gd name="connsiteX3" fmla="*/ 0 w 202898"/>
                      <a:gd name="connsiteY3" fmla="*/ 117096 h 761263"/>
                      <a:gd name="connsiteX4" fmla="*/ 0 w 202898"/>
                      <a:gd name="connsiteY4" fmla="*/ 761263 h 761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898" h="761263">
                        <a:moveTo>
                          <a:pt x="0" y="761263"/>
                        </a:moveTo>
                        <a:lnTo>
                          <a:pt x="202899" y="644099"/>
                        </a:lnTo>
                        <a:lnTo>
                          <a:pt x="202899" y="0"/>
                        </a:lnTo>
                        <a:lnTo>
                          <a:pt x="0" y="117096"/>
                        </a:lnTo>
                        <a:lnTo>
                          <a:pt x="0" y="76126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2335792B-A920-3067-A3C4-BF3AE3F2B251}"/>
                      </a:ext>
                    </a:extLst>
                  </p:cNvPr>
                  <p:cNvSpPr/>
                  <p:nvPr/>
                </p:nvSpPr>
                <p:spPr>
                  <a:xfrm>
                    <a:off x="-2020329" y="3865817"/>
                    <a:ext cx="355055" cy="204952"/>
                  </a:xfrm>
                  <a:custGeom>
                    <a:avLst/>
                    <a:gdLst>
                      <a:gd name="connsiteX0" fmla="*/ 355055 w 355055"/>
                      <a:gd name="connsiteY0" fmla="*/ 87856 h 204952"/>
                      <a:gd name="connsiteX1" fmla="*/ 202899 w 355055"/>
                      <a:gd name="connsiteY1" fmla="*/ 0 h 204952"/>
                      <a:gd name="connsiteX2" fmla="*/ 0 w 355055"/>
                      <a:gd name="connsiteY2" fmla="*/ 117096 h 204952"/>
                      <a:gd name="connsiteX3" fmla="*/ 152157 w 355055"/>
                      <a:gd name="connsiteY3" fmla="*/ 204953 h 204952"/>
                      <a:gd name="connsiteX4" fmla="*/ 355055 w 355055"/>
                      <a:gd name="connsiteY4" fmla="*/ 87856 h 20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055" h="204952">
                        <a:moveTo>
                          <a:pt x="355055" y="87856"/>
                        </a:moveTo>
                        <a:lnTo>
                          <a:pt x="202899" y="0"/>
                        </a:lnTo>
                        <a:lnTo>
                          <a:pt x="0" y="117096"/>
                        </a:lnTo>
                        <a:lnTo>
                          <a:pt x="152157" y="204953"/>
                        </a:lnTo>
                        <a:lnTo>
                          <a:pt x="355055" y="87856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7CBAE205-DC08-058A-D9D1-CCC0519A133F}"/>
                      </a:ext>
                    </a:extLst>
                  </p:cNvPr>
                  <p:cNvSpPr/>
                  <p:nvPr/>
                </p:nvSpPr>
                <p:spPr>
                  <a:xfrm>
                    <a:off x="-2020329" y="3865817"/>
                    <a:ext cx="355055" cy="204952"/>
                  </a:xfrm>
                  <a:custGeom>
                    <a:avLst/>
                    <a:gdLst>
                      <a:gd name="connsiteX0" fmla="*/ 355055 w 355055"/>
                      <a:gd name="connsiteY0" fmla="*/ 87856 h 204952"/>
                      <a:gd name="connsiteX1" fmla="*/ 202899 w 355055"/>
                      <a:gd name="connsiteY1" fmla="*/ 0 h 204952"/>
                      <a:gd name="connsiteX2" fmla="*/ 0 w 355055"/>
                      <a:gd name="connsiteY2" fmla="*/ 117096 h 204952"/>
                      <a:gd name="connsiteX3" fmla="*/ 152157 w 355055"/>
                      <a:gd name="connsiteY3" fmla="*/ 204953 h 204952"/>
                      <a:gd name="connsiteX4" fmla="*/ 355055 w 355055"/>
                      <a:gd name="connsiteY4" fmla="*/ 87856 h 20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055" h="204952">
                        <a:moveTo>
                          <a:pt x="355055" y="87856"/>
                        </a:moveTo>
                        <a:lnTo>
                          <a:pt x="202899" y="0"/>
                        </a:lnTo>
                        <a:lnTo>
                          <a:pt x="0" y="117096"/>
                        </a:lnTo>
                        <a:lnTo>
                          <a:pt x="152157" y="204953"/>
                        </a:lnTo>
                        <a:lnTo>
                          <a:pt x="355055" y="87856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D594E8D4-3F55-0487-1ADE-DD3CD4B2CB7C}"/>
                      </a:ext>
                    </a:extLst>
                  </p:cNvPr>
                  <p:cNvSpPr/>
                  <p:nvPr/>
                </p:nvSpPr>
                <p:spPr>
                  <a:xfrm>
                    <a:off x="-2020329" y="3953673"/>
                    <a:ext cx="355055" cy="761263"/>
                  </a:xfrm>
                  <a:custGeom>
                    <a:avLst/>
                    <a:gdLst>
                      <a:gd name="connsiteX0" fmla="*/ 154828 w 355055"/>
                      <a:gd name="connsiteY0" fmla="*/ 120794 h 761263"/>
                      <a:gd name="connsiteX1" fmla="*/ 355055 w 355055"/>
                      <a:gd name="connsiteY1" fmla="*/ 0 h 761263"/>
                      <a:gd name="connsiteX2" fmla="*/ 150103 w 355055"/>
                      <a:gd name="connsiteY2" fmla="*/ 112988 h 761263"/>
                      <a:gd name="connsiteX3" fmla="*/ 83611 w 355055"/>
                      <a:gd name="connsiteY3" fmla="*/ 75805 h 761263"/>
                      <a:gd name="connsiteX4" fmla="*/ 0 w 355055"/>
                      <a:gd name="connsiteY4" fmla="*/ 29240 h 761263"/>
                      <a:gd name="connsiteX5" fmla="*/ 82173 w 355055"/>
                      <a:gd name="connsiteY5" fmla="*/ 78338 h 761263"/>
                      <a:gd name="connsiteX6" fmla="*/ 149555 w 355055"/>
                      <a:gd name="connsiteY6" fmla="*/ 118535 h 761263"/>
                      <a:gd name="connsiteX7" fmla="*/ 147911 w 355055"/>
                      <a:gd name="connsiteY7" fmla="*/ 338758 h 761263"/>
                      <a:gd name="connsiteX8" fmla="*/ 147911 w 355055"/>
                      <a:gd name="connsiteY8" fmla="*/ 616228 h 761263"/>
                      <a:gd name="connsiteX9" fmla="*/ 149212 w 355055"/>
                      <a:gd name="connsiteY9" fmla="*/ 688746 h 761263"/>
                      <a:gd name="connsiteX10" fmla="*/ 152362 w 355055"/>
                      <a:gd name="connsiteY10" fmla="*/ 761263 h 761263"/>
                      <a:gd name="connsiteX11" fmla="*/ 155512 w 355055"/>
                      <a:gd name="connsiteY11" fmla="*/ 688746 h 761263"/>
                      <a:gd name="connsiteX12" fmla="*/ 156813 w 355055"/>
                      <a:gd name="connsiteY12" fmla="*/ 616228 h 761263"/>
                      <a:gd name="connsiteX13" fmla="*/ 156813 w 355055"/>
                      <a:gd name="connsiteY13" fmla="*/ 338758 h 761263"/>
                      <a:gd name="connsiteX14" fmla="*/ 154828 w 355055"/>
                      <a:gd name="connsiteY14" fmla="*/ 120794 h 761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5055" h="761263">
                        <a:moveTo>
                          <a:pt x="154828" y="120794"/>
                        </a:moveTo>
                        <a:lnTo>
                          <a:pt x="355055" y="0"/>
                        </a:lnTo>
                        <a:lnTo>
                          <a:pt x="150103" y="112988"/>
                        </a:lnTo>
                        <a:cubicBezTo>
                          <a:pt x="127984" y="100456"/>
                          <a:pt x="105798" y="88131"/>
                          <a:pt x="83611" y="75805"/>
                        </a:cubicBezTo>
                        <a:lnTo>
                          <a:pt x="0" y="29240"/>
                        </a:lnTo>
                        <a:lnTo>
                          <a:pt x="82173" y="78338"/>
                        </a:lnTo>
                        <a:cubicBezTo>
                          <a:pt x="104633" y="92034"/>
                          <a:pt x="127026" y="105318"/>
                          <a:pt x="149555" y="118535"/>
                        </a:cubicBezTo>
                        <a:cubicBezTo>
                          <a:pt x="148870" y="142228"/>
                          <a:pt x="148117" y="315065"/>
                          <a:pt x="147911" y="338758"/>
                        </a:cubicBezTo>
                        <a:cubicBezTo>
                          <a:pt x="147706" y="362451"/>
                          <a:pt x="147569" y="592124"/>
                          <a:pt x="147911" y="616228"/>
                        </a:cubicBezTo>
                        <a:cubicBezTo>
                          <a:pt x="148254" y="640332"/>
                          <a:pt x="148459" y="664573"/>
                          <a:pt x="149212" y="688746"/>
                        </a:cubicBezTo>
                        <a:cubicBezTo>
                          <a:pt x="149965" y="712918"/>
                          <a:pt x="150856" y="737091"/>
                          <a:pt x="152362" y="761263"/>
                        </a:cubicBezTo>
                        <a:cubicBezTo>
                          <a:pt x="153937" y="737091"/>
                          <a:pt x="154896" y="712918"/>
                          <a:pt x="155512" y="688746"/>
                        </a:cubicBezTo>
                        <a:cubicBezTo>
                          <a:pt x="156129" y="664573"/>
                          <a:pt x="156676" y="640401"/>
                          <a:pt x="156813" y="616228"/>
                        </a:cubicBezTo>
                        <a:cubicBezTo>
                          <a:pt x="156950" y="592056"/>
                          <a:pt x="156813" y="362862"/>
                          <a:pt x="156813" y="338758"/>
                        </a:cubicBezTo>
                        <a:cubicBezTo>
                          <a:pt x="156265" y="315818"/>
                          <a:pt x="155512" y="143734"/>
                          <a:pt x="154828" y="120794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BE87CBC1-B925-5408-2179-C971617C513D}"/>
                      </a:ext>
                    </a:extLst>
                  </p:cNvPr>
                  <p:cNvSpPr/>
                  <p:nvPr/>
                </p:nvSpPr>
                <p:spPr>
                  <a:xfrm>
                    <a:off x="-2454476" y="4697201"/>
                    <a:ext cx="462361" cy="269732"/>
                  </a:xfrm>
                  <a:custGeom>
                    <a:avLst/>
                    <a:gdLst>
                      <a:gd name="connsiteX0" fmla="*/ 205981 w 462361"/>
                      <a:gd name="connsiteY0" fmla="*/ 269732 h 269732"/>
                      <a:gd name="connsiteX1" fmla="*/ 204406 w 462361"/>
                      <a:gd name="connsiteY1" fmla="*/ 269321 h 269732"/>
                      <a:gd name="connsiteX2" fmla="*/ 1507 w 462361"/>
                      <a:gd name="connsiteY2" fmla="*/ 152225 h 269732"/>
                      <a:gd name="connsiteX3" fmla="*/ 1 w 462361"/>
                      <a:gd name="connsiteY3" fmla="*/ 149486 h 269732"/>
                      <a:gd name="connsiteX4" fmla="*/ 1507 w 462361"/>
                      <a:gd name="connsiteY4" fmla="*/ 146816 h 269732"/>
                      <a:gd name="connsiteX5" fmla="*/ 254873 w 462361"/>
                      <a:gd name="connsiteY5" fmla="*/ 411 h 269732"/>
                      <a:gd name="connsiteX6" fmla="*/ 257955 w 462361"/>
                      <a:gd name="connsiteY6" fmla="*/ 411 h 269732"/>
                      <a:gd name="connsiteX7" fmla="*/ 460853 w 462361"/>
                      <a:gd name="connsiteY7" fmla="*/ 117507 h 269732"/>
                      <a:gd name="connsiteX8" fmla="*/ 462360 w 462361"/>
                      <a:gd name="connsiteY8" fmla="*/ 120246 h 269732"/>
                      <a:gd name="connsiteX9" fmla="*/ 460853 w 462361"/>
                      <a:gd name="connsiteY9" fmla="*/ 122917 h 269732"/>
                      <a:gd name="connsiteX10" fmla="*/ 207487 w 462361"/>
                      <a:gd name="connsiteY10" fmla="*/ 269321 h 269732"/>
                      <a:gd name="connsiteX11" fmla="*/ 205981 w 462361"/>
                      <a:gd name="connsiteY11" fmla="*/ 269732 h 269732"/>
                      <a:gd name="connsiteX12" fmla="*/ 9313 w 462361"/>
                      <a:gd name="connsiteY12" fmla="*/ 149486 h 269732"/>
                      <a:gd name="connsiteX13" fmla="*/ 205981 w 462361"/>
                      <a:gd name="connsiteY13" fmla="*/ 263022 h 269732"/>
                      <a:gd name="connsiteX14" fmla="*/ 453321 w 462361"/>
                      <a:gd name="connsiteY14" fmla="*/ 120246 h 269732"/>
                      <a:gd name="connsiteX15" fmla="*/ 256654 w 462361"/>
                      <a:gd name="connsiteY15" fmla="*/ 6711 h 269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2361" h="269732">
                        <a:moveTo>
                          <a:pt x="205981" y="269732"/>
                        </a:moveTo>
                        <a:cubicBezTo>
                          <a:pt x="205426" y="269732"/>
                          <a:pt x="204885" y="269595"/>
                          <a:pt x="204406" y="269321"/>
                        </a:cubicBezTo>
                        <a:lnTo>
                          <a:pt x="1507" y="152225"/>
                        </a:lnTo>
                        <a:cubicBezTo>
                          <a:pt x="562" y="151636"/>
                          <a:pt x="-6" y="150595"/>
                          <a:pt x="1" y="149486"/>
                        </a:cubicBezTo>
                        <a:cubicBezTo>
                          <a:pt x="-20" y="148390"/>
                          <a:pt x="555" y="147363"/>
                          <a:pt x="1507" y="146816"/>
                        </a:cubicBezTo>
                        <a:lnTo>
                          <a:pt x="254873" y="411"/>
                        </a:lnTo>
                        <a:cubicBezTo>
                          <a:pt x="255825" y="-137"/>
                          <a:pt x="257003" y="-137"/>
                          <a:pt x="257955" y="411"/>
                        </a:cubicBezTo>
                        <a:lnTo>
                          <a:pt x="460853" y="117507"/>
                        </a:lnTo>
                        <a:cubicBezTo>
                          <a:pt x="461819" y="118076"/>
                          <a:pt x="462394" y="119130"/>
                          <a:pt x="462360" y="120246"/>
                        </a:cubicBezTo>
                        <a:cubicBezTo>
                          <a:pt x="462381" y="121342"/>
                          <a:pt x="461805" y="122369"/>
                          <a:pt x="460853" y="122917"/>
                        </a:cubicBezTo>
                        <a:lnTo>
                          <a:pt x="207487" y="269321"/>
                        </a:lnTo>
                        <a:cubicBezTo>
                          <a:pt x="207028" y="269589"/>
                          <a:pt x="206508" y="269732"/>
                          <a:pt x="205981" y="269732"/>
                        </a:cubicBezTo>
                        <a:close/>
                        <a:moveTo>
                          <a:pt x="9313" y="149486"/>
                        </a:moveTo>
                        <a:lnTo>
                          <a:pt x="205981" y="263022"/>
                        </a:lnTo>
                        <a:lnTo>
                          <a:pt x="453321" y="120246"/>
                        </a:lnTo>
                        <a:lnTo>
                          <a:pt x="256654" y="6711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A9C76F6A-42E8-C4E9-DF9B-C846AB89E039}"/>
                      </a:ext>
                    </a:extLst>
                  </p:cNvPr>
                  <p:cNvSpPr/>
                  <p:nvPr/>
                </p:nvSpPr>
                <p:spPr>
                  <a:xfrm>
                    <a:off x="-2400721" y="4407473"/>
                    <a:ext cx="152225" cy="527070"/>
                  </a:xfrm>
                  <a:custGeom>
                    <a:avLst/>
                    <a:gdLst>
                      <a:gd name="connsiteX0" fmla="*/ 152225 w 152225"/>
                      <a:gd name="connsiteY0" fmla="*/ 527071 h 527070"/>
                      <a:gd name="connsiteX1" fmla="*/ 152157 w 152225"/>
                      <a:gd name="connsiteY1" fmla="*/ 87856 h 527070"/>
                      <a:gd name="connsiteX2" fmla="*/ 0 w 152225"/>
                      <a:gd name="connsiteY2" fmla="*/ 0 h 527070"/>
                      <a:gd name="connsiteX3" fmla="*/ 69 w 152225"/>
                      <a:gd name="connsiteY3" fmla="*/ 439214 h 527070"/>
                      <a:gd name="connsiteX4" fmla="*/ 152225 w 152225"/>
                      <a:gd name="connsiteY4" fmla="*/ 527071 h 527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225" h="527070">
                        <a:moveTo>
                          <a:pt x="152225" y="527071"/>
                        </a:moveTo>
                        <a:lnTo>
                          <a:pt x="152157" y="87856"/>
                        </a:lnTo>
                        <a:lnTo>
                          <a:pt x="0" y="0"/>
                        </a:lnTo>
                        <a:lnTo>
                          <a:pt x="69" y="439214"/>
                        </a:lnTo>
                        <a:lnTo>
                          <a:pt x="152225" y="527071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E68BAA4E-4205-E83C-8708-8C604861C687}"/>
                      </a:ext>
                    </a:extLst>
                  </p:cNvPr>
                  <p:cNvSpPr/>
                  <p:nvPr/>
                </p:nvSpPr>
                <p:spPr>
                  <a:xfrm>
                    <a:off x="-2400721" y="4407473"/>
                    <a:ext cx="152225" cy="527070"/>
                  </a:xfrm>
                  <a:custGeom>
                    <a:avLst/>
                    <a:gdLst>
                      <a:gd name="connsiteX0" fmla="*/ 152225 w 152225"/>
                      <a:gd name="connsiteY0" fmla="*/ 527071 h 527070"/>
                      <a:gd name="connsiteX1" fmla="*/ 152157 w 152225"/>
                      <a:gd name="connsiteY1" fmla="*/ 87856 h 527070"/>
                      <a:gd name="connsiteX2" fmla="*/ 0 w 152225"/>
                      <a:gd name="connsiteY2" fmla="*/ 0 h 527070"/>
                      <a:gd name="connsiteX3" fmla="*/ 69 w 152225"/>
                      <a:gd name="connsiteY3" fmla="*/ 439214 h 527070"/>
                      <a:gd name="connsiteX4" fmla="*/ 152225 w 152225"/>
                      <a:gd name="connsiteY4" fmla="*/ 527071 h 527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225" h="527070">
                        <a:moveTo>
                          <a:pt x="152225" y="527071"/>
                        </a:moveTo>
                        <a:lnTo>
                          <a:pt x="152157" y="87856"/>
                        </a:lnTo>
                        <a:lnTo>
                          <a:pt x="0" y="0"/>
                        </a:lnTo>
                        <a:lnTo>
                          <a:pt x="69" y="439214"/>
                        </a:lnTo>
                        <a:lnTo>
                          <a:pt x="152225" y="52707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4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0ABE5B87-6157-AEA5-C370-0679A9943C97}"/>
                      </a:ext>
                    </a:extLst>
                  </p:cNvPr>
                  <p:cNvSpPr/>
                  <p:nvPr/>
                </p:nvSpPr>
                <p:spPr>
                  <a:xfrm>
                    <a:off x="-2248564" y="4378233"/>
                    <a:ext cx="202967" cy="556310"/>
                  </a:xfrm>
                  <a:custGeom>
                    <a:avLst/>
                    <a:gdLst>
                      <a:gd name="connsiteX0" fmla="*/ 69 w 202967"/>
                      <a:gd name="connsiteY0" fmla="*/ 556311 h 556310"/>
                      <a:gd name="connsiteX1" fmla="*/ 202899 w 202967"/>
                      <a:gd name="connsiteY1" fmla="*/ 439146 h 556310"/>
                      <a:gd name="connsiteX2" fmla="*/ 202967 w 202967"/>
                      <a:gd name="connsiteY2" fmla="*/ 0 h 556310"/>
                      <a:gd name="connsiteX3" fmla="*/ 0 w 202967"/>
                      <a:gd name="connsiteY3" fmla="*/ 117096 h 556310"/>
                      <a:gd name="connsiteX4" fmla="*/ 69 w 202967"/>
                      <a:gd name="connsiteY4" fmla="*/ 556311 h 556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967" h="556310">
                        <a:moveTo>
                          <a:pt x="69" y="556311"/>
                        </a:moveTo>
                        <a:lnTo>
                          <a:pt x="202899" y="439146"/>
                        </a:lnTo>
                        <a:lnTo>
                          <a:pt x="202967" y="0"/>
                        </a:lnTo>
                        <a:lnTo>
                          <a:pt x="0" y="117096"/>
                        </a:lnTo>
                        <a:lnTo>
                          <a:pt x="69" y="556311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FC859198-C673-80CC-1EAF-D61D114ECEFE}"/>
                      </a:ext>
                    </a:extLst>
                  </p:cNvPr>
                  <p:cNvSpPr/>
                  <p:nvPr/>
                </p:nvSpPr>
                <p:spPr>
                  <a:xfrm>
                    <a:off x="-2248564" y="4378233"/>
                    <a:ext cx="202967" cy="556310"/>
                  </a:xfrm>
                  <a:custGeom>
                    <a:avLst/>
                    <a:gdLst>
                      <a:gd name="connsiteX0" fmla="*/ 69 w 202967"/>
                      <a:gd name="connsiteY0" fmla="*/ 556311 h 556310"/>
                      <a:gd name="connsiteX1" fmla="*/ 202899 w 202967"/>
                      <a:gd name="connsiteY1" fmla="*/ 439146 h 556310"/>
                      <a:gd name="connsiteX2" fmla="*/ 202967 w 202967"/>
                      <a:gd name="connsiteY2" fmla="*/ 0 h 556310"/>
                      <a:gd name="connsiteX3" fmla="*/ 0 w 202967"/>
                      <a:gd name="connsiteY3" fmla="*/ 117096 h 556310"/>
                      <a:gd name="connsiteX4" fmla="*/ 69 w 202967"/>
                      <a:gd name="connsiteY4" fmla="*/ 556311 h 556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967" h="556310">
                        <a:moveTo>
                          <a:pt x="69" y="556311"/>
                        </a:moveTo>
                        <a:lnTo>
                          <a:pt x="202899" y="439146"/>
                        </a:lnTo>
                        <a:lnTo>
                          <a:pt x="202967" y="0"/>
                        </a:lnTo>
                        <a:lnTo>
                          <a:pt x="0" y="117096"/>
                        </a:lnTo>
                        <a:lnTo>
                          <a:pt x="69" y="55631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671DA189-014E-BD39-D186-2DB94253C7AD}"/>
                      </a:ext>
                    </a:extLst>
                  </p:cNvPr>
                  <p:cNvSpPr/>
                  <p:nvPr/>
                </p:nvSpPr>
                <p:spPr>
                  <a:xfrm>
                    <a:off x="-2400721" y="4290376"/>
                    <a:ext cx="355123" cy="204952"/>
                  </a:xfrm>
                  <a:custGeom>
                    <a:avLst/>
                    <a:gdLst>
                      <a:gd name="connsiteX0" fmla="*/ 355124 w 355123"/>
                      <a:gd name="connsiteY0" fmla="*/ 87856 h 204952"/>
                      <a:gd name="connsiteX1" fmla="*/ 202967 w 355123"/>
                      <a:gd name="connsiteY1" fmla="*/ 0 h 204952"/>
                      <a:gd name="connsiteX2" fmla="*/ 0 w 355123"/>
                      <a:gd name="connsiteY2" fmla="*/ 117096 h 204952"/>
                      <a:gd name="connsiteX3" fmla="*/ 152157 w 355123"/>
                      <a:gd name="connsiteY3" fmla="*/ 204953 h 204952"/>
                      <a:gd name="connsiteX4" fmla="*/ 355124 w 355123"/>
                      <a:gd name="connsiteY4" fmla="*/ 87856 h 20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123" h="204952">
                        <a:moveTo>
                          <a:pt x="355124" y="87856"/>
                        </a:moveTo>
                        <a:lnTo>
                          <a:pt x="202967" y="0"/>
                        </a:lnTo>
                        <a:lnTo>
                          <a:pt x="0" y="117096"/>
                        </a:lnTo>
                        <a:lnTo>
                          <a:pt x="152157" y="204953"/>
                        </a:lnTo>
                        <a:lnTo>
                          <a:pt x="355124" y="87856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B48D6D53-9B5C-89E8-A95A-8E93A6DF2C11}"/>
                      </a:ext>
                    </a:extLst>
                  </p:cNvPr>
                  <p:cNvSpPr/>
                  <p:nvPr/>
                </p:nvSpPr>
                <p:spPr>
                  <a:xfrm>
                    <a:off x="-2400721" y="4290376"/>
                    <a:ext cx="355123" cy="204952"/>
                  </a:xfrm>
                  <a:custGeom>
                    <a:avLst/>
                    <a:gdLst>
                      <a:gd name="connsiteX0" fmla="*/ 355124 w 355123"/>
                      <a:gd name="connsiteY0" fmla="*/ 87856 h 204952"/>
                      <a:gd name="connsiteX1" fmla="*/ 202967 w 355123"/>
                      <a:gd name="connsiteY1" fmla="*/ 0 h 204952"/>
                      <a:gd name="connsiteX2" fmla="*/ 0 w 355123"/>
                      <a:gd name="connsiteY2" fmla="*/ 117096 h 204952"/>
                      <a:gd name="connsiteX3" fmla="*/ 152157 w 355123"/>
                      <a:gd name="connsiteY3" fmla="*/ 204953 h 204952"/>
                      <a:gd name="connsiteX4" fmla="*/ 355124 w 355123"/>
                      <a:gd name="connsiteY4" fmla="*/ 87856 h 20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123" h="204952">
                        <a:moveTo>
                          <a:pt x="355124" y="87856"/>
                        </a:moveTo>
                        <a:lnTo>
                          <a:pt x="202967" y="0"/>
                        </a:lnTo>
                        <a:lnTo>
                          <a:pt x="0" y="117096"/>
                        </a:lnTo>
                        <a:lnTo>
                          <a:pt x="152157" y="204953"/>
                        </a:lnTo>
                        <a:lnTo>
                          <a:pt x="355124" y="87856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73F30203-7ACB-58FD-074F-0FE2049555AA}"/>
                      </a:ext>
                    </a:extLst>
                  </p:cNvPr>
                  <p:cNvSpPr/>
                  <p:nvPr/>
                </p:nvSpPr>
                <p:spPr>
                  <a:xfrm>
                    <a:off x="-2400721" y="4378233"/>
                    <a:ext cx="355123" cy="556310"/>
                  </a:xfrm>
                  <a:custGeom>
                    <a:avLst/>
                    <a:gdLst>
                      <a:gd name="connsiteX0" fmla="*/ 355124 w 355123"/>
                      <a:gd name="connsiteY0" fmla="*/ 0 h 556310"/>
                      <a:gd name="connsiteX1" fmla="*/ 150171 w 355123"/>
                      <a:gd name="connsiteY1" fmla="*/ 112919 h 556310"/>
                      <a:gd name="connsiteX2" fmla="*/ 83611 w 355123"/>
                      <a:gd name="connsiteY2" fmla="*/ 75805 h 556310"/>
                      <a:gd name="connsiteX3" fmla="*/ 0 w 355123"/>
                      <a:gd name="connsiteY3" fmla="*/ 29240 h 556310"/>
                      <a:gd name="connsiteX4" fmla="*/ 82173 w 355123"/>
                      <a:gd name="connsiteY4" fmla="*/ 78338 h 556310"/>
                      <a:gd name="connsiteX5" fmla="*/ 149486 w 355123"/>
                      <a:gd name="connsiteY5" fmla="*/ 118535 h 556310"/>
                      <a:gd name="connsiteX6" fmla="*/ 147774 w 355123"/>
                      <a:gd name="connsiteY6" fmla="*/ 513170 h 556310"/>
                      <a:gd name="connsiteX7" fmla="*/ 152294 w 355123"/>
                      <a:gd name="connsiteY7" fmla="*/ 556311 h 556310"/>
                      <a:gd name="connsiteX8" fmla="*/ 156745 w 355123"/>
                      <a:gd name="connsiteY8" fmla="*/ 513170 h 556310"/>
                      <a:gd name="connsiteX9" fmla="*/ 155238 w 355123"/>
                      <a:gd name="connsiteY9" fmla="*/ 120657 h 5563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5123" h="556310">
                        <a:moveTo>
                          <a:pt x="355124" y="0"/>
                        </a:moveTo>
                        <a:lnTo>
                          <a:pt x="150171" y="112919"/>
                        </a:lnTo>
                        <a:lnTo>
                          <a:pt x="83611" y="75805"/>
                        </a:lnTo>
                        <a:lnTo>
                          <a:pt x="0" y="29240"/>
                        </a:lnTo>
                        <a:lnTo>
                          <a:pt x="82173" y="78338"/>
                        </a:lnTo>
                        <a:lnTo>
                          <a:pt x="149486" y="118535"/>
                        </a:lnTo>
                        <a:cubicBezTo>
                          <a:pt x="147911" y="132230"/>
                          <a:pt x="147500" y="499269"/>
                          <a:pt x="147774" y="513170"/>
                        </a:cubicBezTo>
                        <a:cubicBezTo>
                          <a:pt x="147925" y="527659"/>
                          <a:pt x="149438" y="542101"/>
                          <a:pt x="152294" y="556311"/>
                        </a:cubicBezTo>
                        <a:cubicBezTo>
                          <a:pt x="155094" y="542095"/>
                          <a:pt x="156587" y="527653"/>
                          <a:pt x="156745" y="513170"/>
                        </a:cubicBezTo>
                        <a:cubicBezTo>
                          <a:pt x="156745" y="499954"/>
                          <a:pt x="156745" y="133873"/>
                          <a:pt x="155238" y="12065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91F9749E-0ED3-EA93-3CFC-FEBFCA4B74D7}"/>
                      </a:ext>
                    </a:extLst>
                  </p:cNvPr>
                  <p:cNvSpPr/>
                  <p:nvPr/>
                </p:nvSpPr>
                <p:spPr>
                  <a:xfrm>
                    <a:off x="-1313436" y="4038380"/>
                    <a:ext cx="462524" cy="269732"/>
                  </a:xfrm>
                  <a:custGeom>
                    <a:avLst/>
                    <a:gdLst>
                      <a:gd name="connsiteX0" fmla="*/ 205980 w 462524"/>
                      <a:gd name="connsiteY0" fmla="*/ 269732 h 269732"/>
                      <a:gd name="connsiteX1" fmla="*/ 204473 w 462524"/>
                      <a:gd name="connsiteY1" fmla="*/ 269322 h 269732"/>
                      <a:gd name="connsiteX2" fmla="*/ 1575 w 462524"/>
                      <a:gd name="connsiteY2" fmla="*/ 152225 h 269732"/>
                      <a:gd name="connsiteX3" fmla="*/ 0 w 462524"/>
                      <a:gd name="connsiteY3" fmla="*/ 149486 h 269732"/>
                      <a:gd name="connsiteX4" fmla="*/ 1575 w 462524"/>
                      <a:gd name="connsiteY4" fmla="*/ 146816 h 269732"/>
                      <a:gd name="connsiteX5" fmla="*/ 254941 w 462524"/>
                      <a:gd name="connsiteY5" fmla="*/ 411 h 269732"/>
                      <a:gd name="connsiteX6" fmla="*/ 258091 w 462524"/>
                      <a:gd name="connsiteY6" fmla="*/ 411 h 269732"/>
                      <a:gd name="connsiteX7" fmla="*/ 460921 w 462524"/>
                      <a:gd name="connsiteY7" fmla="*/ 117507 h 269732"/>
                      <a:gd name="connsiteX8" fmla="*/ 462147 w 462524"/>
                      <a:gd name="connsiteY8" fmla="*/ 121691 h 269732"/>
                      <a:gd name="connsiteX9" fmla="*/ 460921 w 462524"/>
                      <a:gd name="connsiteY9" fmla="*/ 122917 h 269732"/>
                      <a:gd name="connsiteX10" fmla="*/ 207555 w 462524"/>
                      <a:gd name="connsiteY10" fmla="*/ 269322 h 269732"/>
                      <a:gd name="connsiteX11" fmla="*/ 205980 w 462524"/>
                      <a:gd name="connsiteY11" fmla="*/ 269732 h 269732"/>
                      <a:gd name="connsiteX12" fmla="*/ 9381 w 462524"/>
                      <a:gd name="connsiteY12" fmla="*/ 149486 h 269732"/>
                      <a:gd name="connsiteX13" fmla="*/ 205980 w 462524"/>
                      <a:gd name="connsiteY13" fmla="*/ 263022 h 269732"/>
                      <a:gd name="connsiteX14" fmla="*/ 453320 w 462524"/>
                      <a:gd name="connsiteY14" fmla="*/ 120178 h 269732"/>
                      <a:gd name="connsiteX15" fmla="*/ 256722 w 462524"/>
                      <a:gd name="connsiteY15" fmla="*/ 6642 h 269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62524" h="269732">
                        <a:moveTo>
                          <a:pt x="205980" y="269732"/>
                        </a:moveTo>
                        <a:cubicBezTo>
                          <a:pt x="205453" y="269726"/>
                          <a:pt x="204932" y="269582"/>
                          <a:pt x="204473" y="269322"/>
                        </a:cubicBezTo>
                        <a:lnTo>
                          <a:pt x="1575" y="152225"/>
                        </a:lnTo>
                        <a:cubicBezTo>
                          <a:pt x="609" y="151650"/>
                          <a:pt x="7" y="150609"/>
                          <a:pt x="0" y="149486"/>
                        </a:cubicBezTo>
                        <a:cubicBezTo>
                          <a:pt x="7" y="148377"/>
                          <a:pt x="609" y="147357"/>
                          <a:pt x="1575" y="146816"/>
                        </a:cubicBezTo>
                        <a:lnTo>
                          <a:pt x="254941" y="411"/>
                        </a:lnTo>
                        <a:cubicBezTo>
                          <a:pt x="255920" y="-137"/>
                          <a:pt x="257112" y="-137"/>
                          <a:pt x="258091" y="411"/>
                        </a:cubicBezTo>
                        <a:lnTo>
                          <a:pt x="460921" y="117507"/>
                        </a:lnTo>
                        <a:cubicBezTo>
                          <a:pt x="462414" y="118322"/>
                          <a:pt x="462962" y="120192"/>
                          <a:pt x="462147" y="121691"/>
                        </a:cubicBezTo>
                        <a:cubicBezTo>
                          <a:pt x="461866" y="122205"/>
                          <a:pt x="461442" y="122636"/>
                          <a:pt x="460921" y="122917"/>
                        </a:cubicBezTo>
                        <a:lnTo>
                          <a:pt x="207555" y="269322"/>
                        </a:lnTo>
                        <a:cubicBezTo>
                          <a:pt x="207076" y="269596"/>
                          <a:pt x="206535" y="269732"/>
                          <a:pt x="205980" y="269732"/>
                        </a:cubicBezTo>
                        <a:close/>
                        <a:moveTo>
                          <a:pt x="9381" y="149486"/>
                        </a:moveTo>
                        <a:lnTo>
                          <a:pt x="205980" y="263022"/>
                        </a:lnTo>
                        <a:lnTo>
                          <a:pt x="453320" y="120178"/>
                        </a:lnTo>
                        <a:lnTo>
                          <a:pt x="256722" y="6642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DBBC826A-936B-2846-982C-41E829C91571}"/>
                      </a:ext>
                    </a:extLst>
                  </p:cNvPr>
                  <p:cNvSpPr/>
                  <p:nvPr/>
                </p:nvSpPr>
                <p:spPr>
                  <a:xfrm>
                    <a:off x="-1259613" y="2868375"/>
                    <a:ext cx="152156" cy="1407347"/>
                  </a:xfrm>
                  <a:custGeom>
                    <a:avLst/>
                    <a:gdLst>
                      <a:gd name="connsiteX0" fmla="*/ 152157 w 152156"/>
                      <a:gd name="connsiteY0" fmla="*/ 1407348 h 1407347"/>
                      <a:gd name="connsiteX1" fmla="*/ 152157 w 152156"/>
                      <a:gd name="connsiteY1" fmla="*/ 87857 h 1407347"/>
                      <a:gd name="connsiteX2" fmla="*/ 0 w 152156"/>
                      <a:gd name="connsiteY2" fmla="*/ 0 h 1407347"/>
                      <a:gd name="connsiteX3" fmla="*/ 69 w 152156"/>
                      <a:gd name="connsiteY3" fmla="*/ 1319491 h 1407347"/>
                      <a:gd name="connsiteX4" fmla="*/ 152157 w 152156"/>
                      <a:gd name="connsiteY4" fmla="*/ 1407348 h 140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156" h="1407347">
                        <a:moveTo>
                          <a:pt x="152157" y="1407348"/>
                        </a:moveTo>
                        <a:lnTo>
                          <a:pt x="152157" y="87857"/>
                        </a:lnTo>
                        <a:lnTo>
                          <a:pt x="0" y="0"/>
                        </a:lnTo>
                        <a:lnTo>
                          <a:pt x="69" y="1319491"/>
                        </a:lnTo>
                        <a:lnTo>
                          <a:pt x="152157" y="1407348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CD32A984-24FC-FE9C-9531-41BD7C939B2C}"/>
                      </a:ext>
                    </a:extLst>
                  </p:cNvPr>
                  <p:cNvSpPr/>
                  <p:nvPr/>
                </p:nvSpPr>
                <p:spPr>
                  <a:xfrm>
                    <a:off x="-1259613" y="2868375"/>
                    <a:ext cx="152156" cy="1407347"/>
                  </a:xfrm>
                  <a:custGeom>
                    <a:avLst/>
                    <a:gdLst>
                      <a:gd name="connsiteX0" fmla="*/ 152157 w 152156"/>
                      <a:gd name="connsiteY0" fmla="*/ 1407348 h 1407347"/>
                      <a:gd name="connsiteX1" fmla="*/ 152157 w 152156"/>
                      <a:gd name="connsiteY1" fmla="*/ 87857 h 1407347"/>
                      <a:gd name="connsiteX2" fmla="*/ 0 w 152156"/>
                      <a:gd name="connsiteY2" fmla="*/ 0 h 1407347"/>
                      <a:gd name="connsiteX3" fmla="*/ 69 w 152156"/>
                      <a:gd name="connsiteY3" fmla="*/ 1319491 h 1407347"/>
                      <a:gd name="connsiteX4" fmla="*/ 152157 w 152156"/>
                      <a:gd name="connsiteY4" fmla="*/ 1407348 h 140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156" h="1407347">
                        <a:moveTo>
                          <a:pt x="152157" y="1407348"/>
                        </a:moveTo>
                        <a:lnTo>
                          <a:pt x="152157" y="87857"/>
                        </a:lnTo>
                        <a:lnTo>
                          <a:pt x="0" y="0"/>
                        </a:lnTo>
                        <a:lnTo>
                          <a:pt x="69" y="1319491"/>
                        </a:lnTo>
                        <a:lnTo>
                          <a:pt x="152157" y="1407348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4DD5E1C2-CFF9-E3E3-7C40-1BB445FA1CAE}"/>
                      </a:ext>
                    </a:extLst>
                  </p:cNvPr>
                  <p:cNvSpPr/>
                  <p:nvPr/>
                </p:nvSpPr>
                <p:spPr>
                  <a:xfrm>
                    <a:off x="-1107456" y="2839135"/>
                    <a:ext cx="202898" cy="1436587"/>
                  </a:xfrm>
                  <a:custGeom>
                    <a:avLst/>
                    <a:gdLst>
                      <a:gd name="connsiteX0" fmla="*/ 0 w 202898"/>
                      <a:gd name="connsiteY0" fmla="*/ 1436587 h 1436587"/>
                      <a:gd name="connsiteX1" fmla="*/ 202899 w 202898"/>
                      <a:gd name="connsiteY1" fmla="*/ 1319491 h 1436587"/>
                      <a:gd name="connsiteX2" fmla="*/ 202899 w 202898"/>
                      <a:gd name="connsiteY2" fmla="*/ 0 h 1436587"/>
                      <a:gd name="connsiteX3" fmla="*/ 0 w 202898"/>
                      <a:gd name="connsiteY3" fmla="*/ 117096 h 1436587"/>
                      <a:gd name="connsiteX4" fmla="*/ 0 w 202898"/>
                      <a:gd name="connsiteY4" fmla="*/ 1436587 h 143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898" h="1436587">
                        <a:moveTo>
                          <a:pt x="0" y="1436587"/>
                        </a:moveTo>
                        <a:lnTo>
                          <a:pt x="202899" y="1319491"/>
                        </a:lnTo>
                        <a:lnTo>
                          <a:pt x="202899" y="0"/>
                        </a:lnTo>
                        <a:lnTo>
                          <a:pt x="0" y="117096"/>
                        </a:lnTo>
                        <a:lnTo>
                          <a:pt x="0" y="1436587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3DEB39F9-4BBB-CC86-5DAA-B90F769882F9}"/>
                      </a:ext>
                    </a:extLst>
                  </p:cNvPr>
                  <p:cNvSpPr/>
                  <p:nvPr/>
                </p:nvSpPr>
                <p:spPr>
                  <a:xfrm>
                    <a:off x="-1107456" y="2839135"/>
                    <a:ext cx="202898" cy="1436587"/>
                  </a:xfrm>
                  <a:custGeom>
                    <a:avLst/>
                    <a:gdLst>
                      <a:gd name="connsiteX0" fmla="*/ 0 w 202898"/>
                      <a:gd name="connsiteY0" fmla="*/ 1436587 h 1436587"/>
                      <a:gd name="connsiteX1" fmla="*/ 202899 w 202898"/>
                      <a:gd name="connsiteY1" fmla="*/ 1319491 h 1436587"/>
                      <a:gd name="connsiteX2" fmla="*/ 202899 w 202898"/>
                      <a:gd name="connsiteY2" fmla="*/ 0 h 1436587"/>
                      <a:gd name="connsiteX3" fmla="*/ 0 w 202898"/>
                      <a:gd name="connsiteY3" fmla="*/ 117096 h 1436587"/>
                      <a:gd name="connsiteX4" fmla="*/ 0 w 202898"/>
                      <a:gd name="connsiteY4" fmla="*/ 1436587 h 143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898" h="1436587">
                        <a:moveTo>
                          <a:pt x="0" y="1436587"/>
                        </a:moveTo>
                        <a:lnTo>
                          <a:pt x="202899" y="1319491"/>
                        </a:lnTo>
                        <a:lnTo>
                          <a:pt x="202899" y="0"/>
                        </a:lnTo>
                        <a:lnTo>
                          <a:pt x="0" y="117096"/>
                        </a:lnTo>
                        <a:lnTo>
                          <a:pt x="0" y="14365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412D91B4-1367-12BD-30CB-546E99CB9362}"/>
                      </a:ext>
                    </a:extLst>
                  </p:cNvPr>
                  <p:cNvSpPr/>
                  <p:nvPr/>
                </p:nvSpPr>
                <p:spPr>
                  <a:xfrm>
                    <a:off x="-1259613" y="2751278"/>
                    <a:ext cx="355055" cy="204952"/>
                  </a:xfrm>
                  <a:custGeom>
                    <a:avLst/>
                    <a:gdLst>
                      <a:gd name="connsiteX0" fmla="*/ 355055 w 355055"/>
                      <a:gd name="connsiteY0" fmla="*/ 87857 h 204952"/>
                      <a:gd name="connsiteX1" fmla="*/ 202899 w 355055"/>
                      <a:gd name="connsiteY1" fmla="*/ 0 h 204952"/>
                      <a:gd name="connsiteX2" fmla="*/ 0 w 355055"/>
                      <a:gd name="connsiteY2" fmla="*/ 117096 h 204952"/>
                      <a:gd name="connsiteX3" fmla="*/ 152157 w 355055"/>
                      <a:gd name="connsiteY3" fmla="*/ 204953 h 204952"/>
                      <a:gd name="connsiteX4" fmla="*/ 355055 w 355055"/>
                      <a:gd name="connsiteY4" fmla="*/ 87857 h 20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055" h="204952">
                        <a:moveTo>
                          <a:pt x="355055" y="87857"/>
                        </a:moveTo>
                        <a:lnTo>
                          <a:pt x="202899" y="0"/>
                        </a:lnTo>
                        <a:lnTo>
                          <a:pt x="0" y="117096"/>
                        </a:lnTo>
                        <a:lnTo>
                          <a:pt x="152157" y="204953"/>
                        </a:lnTo>
                        <a:lnTo>
                          <a:pt x="355055" y="87857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58A50B48-F518-EB16-F694-8F91BDC64D8B}"/>
                      </a:ext>
                    </a:extLst>
                  </p:cNvPr>
                  <p:cNvSpPr/>
                  <p:nvPr/>
                </p:nvSpPr>
                <p:spPr>
                  <a:xfrm>
                    <a:off x="-1259613" y="2751278"/>
                    <a:ext cx="355055" cy="204952"/>
                  </a:xfrm>
                  <a:custGeom>
                    <a:avLst/>
                    <a:gdLst>
                      <a:gd name="connsiteX0" fmla="*/ 355055 w 355055"/>
                      <a:gd name="connsiteY0" fmla="*/ 87857 h 204952"/>
                      <a:gd name="connsiteX1" fmla="*/ 202899 w 355055"/>
                      <a:gd name="connsiteY1" fmla="*/ 0 h 204952"/>
                      <a:gd name="connsiteX2" fmla="*/ 0 w 355055"/>
                      <a:gd name="connsiteY2" fmla="*/ 117096 h 204952"/>
                      <a:gd name="connsiteX3" fmla="*/ 152157 w 355055"/>
                      <a:gd name="connsiteY3" fmla="*/ 204953 h 204952"/>
                      <a:gd name="connsiteX4" fmla="*/ 355055 w 355055"/>
                      <a:gd name="connsiteY4" fmla="*/ 87857 h 20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055" h="204952">
                        <a:moveTo>
                          <a:pt x="355055" y="87857"/>
                        </a:moveTo>
                        <a:lnTo>
                          <a:pt x="202899" y="0"/>
                        </a:lnTo>
                        <a:lnTo>
                          <a:pt x="0" y="117096"/>
                        </a:lnTo>
                        <a:lnTo>
                          <a:pt x="152157" y="204953"/>
                        </a:lnTo>
                        <a:lnTo>
                          <a:pt x="355055" y="8785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5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C59BA05-BBD1-EDE2-0ABA-39A41D8DAAD9}"/>
                      </a:ext>
                    </a:extLst>
                  </p:cNvPr>
                  <p:cNvSpPr/>
                  <p:nvPr/>
                </p:nvSpPr>
                <p:spPr>
                  <a:xfrm>
                    <a:off x="-1259613" y="2839340"/>
                    <a:ext cx="355055" cy="1436998"/>
                  </a:xfrm>
                  <a:custGeom>
                    <a:avLst/>
                    <a:gdLst>
                      <a:gd name="connsiteX0" fmla="*/ 154828 w 355055"/>
                      <a:gd name="connsiteY0" fmla="*/ 120863 h 1436998"/>
                      <a:gd name="connsiteX1" fmla="*/ 355055 w 355055"/>
                      <a:gd name="connsiteY1" fmla="*/ 0 h 1436998"/>
                      <a:gd name="connsiteX2" fmla="*/ 150103 w 355055"/>
                      <a:gd name="connsiteY2" fmla="*/ 112988 h 1436998"/>
                      <a:gd name="connsiteX3" fmla="*/ 83611 w 355055"/>
                      <a:gd name="connsiteY3" fmla="*/ 75804 h 1436998"/>
                      <a:gd name="connsiteX4" fmla="*/ 0 w 355055"/>
                      <a:gd name="connsiteY4" fmla="*/ 29240 h 1436998"/>
                      <a:gd name="connsiteX5" fmla="*/ 82173 w 355055"/>
                      <a:gd name="connsiteY5" fmla="*/ 78407 h 1436998"/>
                      <a:gd name="connsiteX6" fmla="*/ 149623 w 355055"/>
                      <a:gd name="connsiteY6" fmla="*/ 118534 h 1436998"/>
                      <a:gd name="connsiteX7" fmla="*/ 147911 w 355055"/>
                      <a:gd name="connsiteY7" fmla="*/ 199064 h 1436998"/>
                      <a:gd name="connsiteX8" fmla="*/ 147911 w 355055"/>
                      <a:gd name="connsiteY8" fmla="*/ 1272653 h 1436998"/>
                      <a:gd name="connsiteX9" fmla="*/ 149281 w 355055"/>
                      <a:gd name="connsiteY9" fmla="*/ 1354826 h 1436998"/>
                      <a:gd name="connsiteX10" fmla="*/ 152431 w 355055"/>
                      <a:gd name="connsiteY10" fmla="*/ 1436998 h 1436998"/>
                      <a:gd name="connsiteX11" fmla="*/ 155512 w 355055"/>
                      <a:gd name="connsiteY11" fmla="*/ 1354826 h 1436998"/>
                      <a:gd name="connsiteX12" fmla="*/ 156882 w 355055"/>
                      <a:gd name="connsiteY12" fmla="*/ 1272653 h 1436998"/>
                      <a:gd name="connsiteX13" fmla="*/ 156882 w 355055"/>
                      <a:gd name="connsiteY13" fmla="*/ 199064 h 1436998"/>
                      <a:gd name="connsiteX14" fmla="*/ 154828 w 355055"/>
                      <a:gd name="connsiteY14" fmla="*/ 120863 h 1436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5055" h="1436998">
                        <a:moveTo>
                          <a:pt x="154828" y="120863"/>
                        </a:moveTo>
                        <a:lnTo>
                          <a:pt x="355055" y="0"/>
                        </a:lnTo>
                        <a:lnTo>
                          <a:pt x="150103" y="112988"/>
                        </a:lnTo>
                        <a:cubicBezTo>
                          <a:pt x="128053" y="100456"/>
                          <a:pt x="105798" y="88130"/>
                          <a:pt x="83611" y="75804"/>
                        </a:cubicBezTo>
                        <a:lnTo>
                          <a:pt x="0" y="29240"/>
                        </a:lnTo>
                        <a:lnTo>
                          <a:pt x="82173" y="78407"/>
                        </a:lnTo>
                        <a:cubicBezTo>
                          <a:pt x="104633" y="92102"/>
                          <a:pt x="127026" y="105318"/>
                          <a:pt x="149623" y="118534"/>
                        </a:cubicBezTo>
                        <a:cubicBezTo>
                          <a:pt x="148870" y="145378"/>
                          <a:pt x="148117" y="172221"/>
                          <a:pt x="147911" y="199064"/>
                        </a:cubicBezTo>
                        <a:cubicBezTo>
                          <a:pt x="147706" y="225907"/>
                          <a:pt x="147911" y="1245330"/>
                          <a:pt x="147911" y="1272653"/>
                        </a:cubicBezTo>
                        <a:cubicBezTo>
                          <a:pt x="147911" y="1299975"/>
                          <a:pt x="148459" y="1327435"/>
                          <a:pt x="149281" y="1354826"/>
                        </a:cubicBezTo>
                        <a:cubicBezTo>
                          <a:pt x="150103" y="1382216"/>
                          <a:pt x="150856" y="1409607"/>
                          <a:pt x="152431" y="1436998"/>
                        </a:cubicBezTo>
                        <a:cubicBezTo>
                          <a:pt x="153937" y="1409607"/>
                          <a:pt x="154896" y="1382216"/>
                          <a:pt x="155512" y="1354826"/>
                        </a:cubicBezTo>
                        <a:cubicBezTo>
                          <a:pt x="156129" y="1327435"/>
                          <a:pt x="156745" y="1300044"/>
                          <a:pt x="156882" y="1272653"/>
                        </a:cubicBezTo>
                        <a:cubicBezTo>
                          <a:pt x="157019" y="1245262"/>
                          <a:pt x="156882" y="226386"/>
                          <a:pt x="156882" y="199064"/>
                        </a:cubicBezTo>
                        <a:cubicBezTo>
                          <a:pt x="156265" y="172837"/>
                          <a:pt x="155581" y="146747"/>
                          <a:pt x="154828" y="120863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30000"/>
                    </a:srgbClr>
                  </a:solidFill>
                  <a:ln w="68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</p:grp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44B0AB8-22D2-8BDD-E6E7-6A10CF6E1259}"/>
              </a:ext>
            </a:extLst>
          </p:cNvPr>
          <p:cNvGrpSpPr/>
          <p:nvPr/>
        </p:nvGrpSpPr>
        <p:grpSpPr>
          <a:xfrm>
            <a:off x="5387827" y="3952863"/>
            <a:ext cx="1685391" cy="1666158"/>
            <a:chOff x="5644135" y="3486313"/>
            <a:chExt cx="1008000" cy="1008000"/>
          </a:xfrm>
        </p:grpSpPr>
        <p:sp>
          <p:nvSpPr>
            <p:cNvPr id="165" name="Rounded Rectangle 523">
              <a:extLst>
                <a:ext uri="{FF2B5EF4-FFF2-40B4-BE49-F238E27FC236}">
                  <a16:creationId xmlns:a16="http://schemas.microsoft.com/office/drawing/2014/main" id="{DD901B05-AB35-716A-4BAF-32FE9FA56331}"/>
                </a:ext>
              </a:extLst>
            </p:cNvPr>
            <p:cNvSpPr/>
            <p:nvPr/>
          </p:nvSpPr>
          <p:spPr>
            <a:xfrm>
              <a:off x="5644135" y="3486313"/>
              <a:ext cx="1008000" cy="10080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A7C736C-C4AB-E348-8A25-0C43ACAB0EA9}"/>
                </a:ext>
              </a:extLst>
            </p:cNvPr>
            <p:cNvGrpSpPr/>
            <p:nvPr/>
          </p:nvGrpSpPr>
          <p:grpSpPr>
            <a:xfrm>
              <a:off x="5823051" y="3560328"/>
              <a:ext cx="726992" cy="848612"/>
              <a:chOff x="-3097592" y="3424827"/>
              <a:chExt cx="1745161" cy="1878945"/>
            </a:xfrm>
          </p:grpSpPr>
          <p:grpSp>
            <p:nvGrpSpPr>
              <p:cNvPr id="167" name="Graphic 503">
                <a:extLst>
                  <a:ext uri="{FF2B5EF4-FFF2-40B4-BE49-F238E27FC236}">
                    <a16:creationId xmlns:a16="http://schemas.microsoft.com/office/drawing/2014/main" id="{8CBA163A-267D-2877-6BA9-EFEE12F2E111}"/>
                  </a:ext>
                </a:extLst>
              </p:cNvPr>
              <p:cNvGrpSpPr/>
              <p:nvPr/>
            </p:nvGrpSpPr>
            <p:grpSpPr>
              <a:xfrm>
                <a:off x="-2768102" y="4146850"/>
                <a:ext cx="1415671" cy="1156922"/>
                <a:chOff x="-4191581" y="3415140"/>
                <a:chExt cx="2612898" cy="2135325"/>
              </a:xfrm>
            </p:grpSpPr>
            <p:grpSp>
              <p:nvGrpSpPr>
                <p:cNvPr id="198" name="Graphic 503">
                  <a:extLst>
                    <a:ext uri="{FF2B5EF4-FFF2-40B4-BE49-F238E27FC236}">
                      <a16:creationId xmlns:a16="http://schemas.microsoft.com/office/drawing/2014/main" id="{C46B1DA0-6325-24D6-37B1-2353B3FF375C}"/>
                    </a:ext>
                  </a:extLst>
                </p:cNvPr>
                <p:cNvGrpSpPr/>
                <p:nvPr/>
              </p:nvGrpSpPr>
              <p:grpSpPr>
                <a:xfrm>
                  <a:off x="-4040800" y="3415140"/>
                  <a:ext cx="2462117" cy="2135325"/>
                  <a:chOff x="-4040800" y="3415140"/>
                  <a:chExt cx="2462117" cy="2135325"/>
                </a:xfrm>
              </p:grpSpPr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CB64AA7A-704A-9850-B8E2-76CF8B387685}"/>
                      </a:ext>
                    </a:extLst>
                  </p:cNvPr>
                  <p:cNvSpPr/>
                  <p:nvPr/>
                </p:nvSpPr>
                <p:spPr>
                  <a:xfrm>
                    <a:off x="-3666277" y="3415140"/>
                    <a:ext cx="2087591" cy="1023334"/>
                  </a:xfrm>
                  <a:custGeom>
                    <a:avLst/>
                    <a:gdLst>
                      <a:gd name="connsiteX0" fmla="*/ 854869 w 2087591"/>
                      <a:gd name="connsiteY0" fmla="*/ 697389 h 1023334"/>
                      <a:gd name="connsiteX1" fmla="*/ 0 w 2087591"/>
                      <a:gd name="connsiteY1" fmla="*/ 203899 h 1023334"/>
                      <a:gd name="connsiteX2" fmla="*/ 1398746 w 2087591"/>
                      <a:gd name="connsiteY2" fmla="*/ 74264 h 1023334"/>
                      <a:gd name="connsiteX3" fmla="*/ 1978628 w 2087591"/>
                      <a:gd name="connsiteY3" fmla="*/ 1023335 h 102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87591" h="1023334">
                        <a:moveTo>
                          <a:pt x="854869" y="697389"/>
                        </a:moveTo>
                        <a:lnTo>
                          <a:pt x="0" y="203899"/>
                        </a:lnTo>
                        <a:cubicBezTo>
                          <a:pt x="361950" y="-2413"/>
                          <a:pt x="930116" y="-64135"/>
                          <a:pt x="1398746" y="74264"/>
                        </a:cubicBezTo>
                        <a:cubicBezTo>
                          <a:pt x="1977676" y="245714"/>
                          <a:pt x="2257806" y="682625"/>
                          <a:pt x="1978628" y="1023335"/>
                        </a:cubicBezTo>
                        <a:close/>
                      </a:path>
                    </a:pathLst>
                  </a:custGeom>
                  <a:solidFill>
                    <a:srgbClr val="008D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10AB46FD-3E9F-7EBB-A338-C7D0F7F1CA0D}"/>
                      </a:ext>
                    </a:extLst>
                  </p:cNvPr>
                  <p:cNvSpPr/>
                  <p:nvPr/>
                </p:nvSpPr>
                <p:spPr>
                  <a:xfrm>
                    <a:off x="-2811408" y="4112529"/>
                    <a:ext cx="1123759" cy="1006792"/>
                  </a:xfrm>
                  <a:custGeom>
                    <a:avLst/>
                    <a:gdLst>
                      <a:gd name="connsiteX0" fmla="*/ 0 w 1123759"/>
                      <a:gd name="connsiteY0" fmla="*/ 0 h 1006792"/>
                      <a:gd name="connsiteX1" fmla="*/ 0 w 1123759"/>
                      <a:gd name="connsiteY1" fmla="*/ 680942 h 1006792"/>
                      <a:gd name="connsiteX2" fmla="*/ 1123759 w 1123759"/>
                      <a:gd name="connsiteY2" fmla="*/ 1006793 h 1006792"/>
                      <a:gd name="connsiteX3" fmla="*/ 1123759 w 1123759"/>
                      <a:gd name="connsiteY3" fmla="*/ 325946 h 1006792"/>
                      <a:gd name="connsiteX4" fmla="*/ 0 w 1123759"/>
                      <a:gd name="connsiteY4" fmla="*/ 0 h 1006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3759" h="1006792">
                        <a:moveTo>
                          <a:pt x="0" y="0"/>
                        </a:moveTo>
                        <a:lnTo>
                          <a:pt x="0" y="680942"/>
                        </a:lnTo>
                        <a:lnTo>
                          <a:pt x="1123759" y="1006793"/>
                        </a:lnTo>
                        <a:lnTo>
                          <a:pt x="1123759" y="3259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0AA749D3-E5D2-F62B-6F06-88810854081E}"/>
                      </a:ext>
                    </a:extLst>
                  </p:cNvPr>
                  <p:cNvSpPr/>
                  <p:nvPr/>
                </p:nvSpPr>
                <p:spPr>
                  <a:xfrm>
                    <a:off x="-2811408" y="4112529"/>
                    <a:ext cx="1123759" cy="1006792"/>
                  </a:xfrm>
                  <a:custGeom>
                    <a:avLst/>
                    <a:gdLst>
                      <a:gd name="connsiteX0" fmla="*/ 0 w 1123759"/>
                      <a:gd name="connsiteY0" fmla="*/ 0 h 1006792"/>
                      <a:gd name="connsiteX1" fmla="*/ 0 w 1123759"/>
                      <a:gd name="connsiteY1" fmla="*/ 680942 h 1006792"/>
                      <a:gd name="connsiteX2" fmla="*/ 1123759 w 1123759"/>
                      <a:gd name="connsiteY2" fmla="*/ 1006793 h 1006792"/>
                      <a:gd name="connsiteX3" fmla="*/ 1123759 w 1123759"/>
                      <a:gd name="connsiteY3" fmla="*/ 325946 h 1006792"/>
                      <a:gd name="connsiteX4" fmla="*/ 0 w 1123759"/>
                      <a:gd name="connsiteY4" fmla="*/ 0 h 1006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3759" h="1006792">
                        <a:moveTo>
                          <a:pt x="0" y="0"/>
                        </a:moveTo>
                        <a:lnTo>
                          <a:pt x="0" y="680942"/>
                        </a:lnTo>
                        <a:lnTo>
                          <a:pt x="1123759" y="1006793"/>
                        </a:lnTo>
                        <a:lnTo>
                          <a:pt x="1123759" y="3259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5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482BC074-2D07-EFF0-86E7-6DB07645C917}"/>
                      </a:ext>
                    </a:extLst>
                  </p:cNvPr>
                  <p:cNvSpPr/>
                  <p:nvPr/>
                </p:nvSpPr>
                <p:spPr>
                  <a:xfrm>
                    <a:off x="-3666277" y="3619039"/>
                    <a:ext cx="854868" cy="1174432"/>
                  </a:xfrm>
                  <a:custGeom>
                    <a:avLst/>
                    <a:gdLst>
                      <a:gd name="connsiteX0" fmla="*/ 0 w 854868"/>
                      <a:gd name="connsiteY0" fmla="*/ 0 h 1174432"/>
                      <a:gd name="connsiteX1" fmla="*/ 0 w 854868"/>
                      <a:gd name="connsiteY1" fmla="*/ 680847 h 1174432"/>
                      <a:gd name="connsiteX2" fmla="*/ 854869 w 854868"/>
                      <a:gd name="connsiteY2" fmla="*/ 1174433 h 1174432"/>
                      <a:gd name="connsiteX3" fmla="*/ 854869 w 854868"/>
                      <a:gd name="connsiteY3" fmla="*/ 493490 h 1174432"/>
                      <a:gd name="connsiteX4" fmla="*/ 0 w 854868"/>
                      <a:gd name="connsiteY4" fmla="*/ 0 h 117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4868" h="1174432">
                        <a:moveTo>
                          <a:pt x="0" y="0"/>
                        </a:moveTo>
                        <a:lnTo>
                          <a:pt x="0" y="680847"/>
                        </a:lnTo>
                        <a:lnTo>
                          <a:pt x="854869" y="1174433"/>
                        </a:lnTo>
                        <a:lnTo>
                          <a:pt x="854869" y="493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981E188C-AD8B-7904-F091-8A8DD5D3984F}"/>
                      </a:ext>
                    </a:extLst>
                  </p:cNvPr>
                  <p:cNvSpPr/>
                  <p:nvPr/>
                </p:nvSpPr>
                <p:spPr>
                  <a:xfrm>
                    <a:off x="-3666277" y="3619039"/>
                    <a:ext cx="854868" cy="1174432"/>
                  </a:xfrm>
                  <a:custGeom>
                    <a:avLst/>
                    <a:gdLst>
                      <a:gd name="connsiteX0" fmla="*/ 0 w 854868"/>
                      <a:gd name="connsiteY0" fmla="*/ 0 h 1174432"/>
                      <a:gd name="connsiteX1" fmla="*/ 0 w 854868"/>
                      <a:gd name="connsiteY1" fmla="*/ 680847 h 1174432"/>
                      <a:gd name="connsiteX2" fmla="*/ 854869 w 854868"/>
                      <a:gd name="connsiteY2" fmla="*/ 1174433 h 1174432"/>
                      <a:gd name="connsiteX3" fmla="*/ 854869 w 854868"/>
                      <a:gd name="connsiteY3" fmla="*/ 493490 h 1174432"/>
                      <a:gd name="connsiteX4" fmla="*/ 0 w 854868"/>
                      <a:gd name="connsiteY4" fmla="*/ 0 h 117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4868" h="1174432">
                        <a:moveTo>
                          <a:pt x="0" y="0"/>
                        </a:moveTo>
                        <a:lnTo>
                          <a:pt x="0" y="680847"/>
                        </a:lnTo>
                        <a:lnTo>
                          <a:pt x="854869" y="1174433"/>
                        </a:lnTo>
                        <a:lnTo>
                          <a:pt x="854869" y="493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ABB2668B-6DDB-39E9-7DEC-25D5D1E14279}"/>
                      </a:ext>
                    </a:extLst>
                  </p:cNvPr>
                  <p:cNvSpPr/>
                  <p:nvPr/>
                </p:nvSpPr>
                <p:spPr>
                  <a:xfrm>
                    <a:off x="-1687649" y="4152725"/>
                    <a:ext cx="108966" cy="966597"/>
                  </a:xfrm>
                  <a:custGeom>
                    <a:avLst/>
                    <a:gdLst>
                      <a:gd name="connsiteX0" fmla="*/ 0 w 108966"/>
                      <a:gd name="connsiteY0" fmla="*/ 966597 h 966597"/>
                      <a:gd name="connsiteX1" fmla="*/ 108966 w 108966"/>
                      <a:gd name="connsiteY1" fmla="*/ 680847 h 966597"/>
                      <a:gd name="connsiteX2" fmla="*/ 108966 w 108966"/>
                      <a:gd name="connsiteY2" fmla="*/ 0 h 966597"/>
                      <a:gd name="connsiteX3" fmla="*/ 0 w 108966"/>
                      <a:gd name="connsiteY3" fmla="*/ 285750 h 966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966" h="966597">
                        <a:moveTo>
                          <a:pt x="0" y="966597"/>
                        </a:moveTo>
                        <a:cubicBezTo>
                          <a:pt x="74295" y="875919"/>
                          <a:pt x="108966" y="778383"/>
                          <a:pt x="108966" y="680847"/>
                        </a:cubicBezTo>
                        <a:lnTo>
                          <a:pt x="108966" y="0"/>
                        </a:lnTo>
                        <a:cubicBezTo>
                          <a:pt x="108966" y="97536"/>
                          <a:pt x="74295" y="195072"/>
                          <a:pt x="0" y="285750"/>
                        </a:cubicBezTo>
                        <a:close/>
                      </a:path>
                    </a:pathLst>
                  </a:custGeom>
                  <a:solidFill>
                    <a:srgbClr val="008D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171C365F-069F-8B54-20E9-2E64BD6D7C81}"/>
                      </a:ext>
                    </a:extLst>
                  </p:cNvPr>
                  <p:cNvSpPr/>
                  <p:nvPr/>
                </p:nvSpPr>
                <p:spPr>
                  <a:xfrm>
                    <a:off x="-1687649" y="4152725"/>
                    <a:ext cx="108966" cy="966597"/>
                  </a:xfrm>
                  <a:custGeom>
                    <a:avLst/>
                    <a:gdLst>
                      <a:gd name="connsiteX0" fmla="*/ 0 w 108966"/>
                      <a:gd name="connsiteY0" fmla="*/ 966597 h 966597"/>
                      <a:gd name="connsiteX1" fmla="*/ 108966 w 108966"/>
                      <a:gd name="connsiteY1" fmla="*/ 680847 h 966597"/>
                      <a:gd name="connsiteX2" fmla="*/ 108966 w 108966"/>
                      <a:gd name="connsiteY2" fmla="*/ 0 h 966597"/>
                      <a:gd name="connsiteX3" fmla="*/ 0 w 108966"/>
                      <a:gd name="connsiteY3" fmla="*/ 285750 h 966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966" h="966597">
                        <a:moveTo>
                          <a:pt x="0" y="966597"/>
                        </a:moveTo>
                        <a:cubicBezTo>
                          <a:pt x="74295" y="875919"/>
                          <a:pt x="108966" y="778383"/>
                          <a:pt x="108966" y="680847"/>
                        </a:cubicBezTo>
                        <a:lnTo>
                          <a:pt x="108966" y="0"/>
                        </a:lnTo>
                        <a:cubicBezTo>
                          <a:pt x="108966" y="97536"/>
                          <a:pt x="74295" y="195072"/>
                          <a:pt x="0" y="28575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3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015515BE-BB2C-FF55-B19F-1461813B39F7}"/>
                      </a:ext>
                    </a:extLst>
                  </p:cNvPr>
                  <p:cNvSpPr/>
                  <p:nvPr/>
                </p:nvSpPr>
                <p:spPr>
                  <a:xfrm>
                    <a:off x="-2706824" y="4317222"/>
                    <a:ext cx="961548" cy="555593"/>
                  </a:xfrm>
                  <a:custGeom>
                    <a:avLst/>
                    <a:gdLst>
                      <a:gd name="connsiteX0" fmla="*/ 773240 w 961548"/>
                      <a:gd name="connsiteY0" fmla="*/ 426815 h 555593"/>
                      <a:gd name="connsiteX1" fmla="*/ 489966 w 961548"/>
                      <a:gd name="connsiteY1" fmla="*/ 555593 h 555593"/>
                      <a:gd name="connsiteX2" fmla="*/ 0 w 961548"/>
                      <a:gd name="connsiteY2" fmla="*/ 0 h 555593"/>
                      <a:gd name="connsiteX3" fmla="*/ 961549 w 961548"/>
                      <a:gd name="connsiteY3" fmla="*/ 282607 h 555593"/>
                      <a:gd name="connsiteX4" fmla="*/ 773240 w 961548"/>
                      <a:gd name="connsiteY4" fmla="*/ 426815 h 55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1548" h="555593">
                        <a:moveTo>
                          <a:pt x="773240" y="426815"/>
                        </a:moveTo>
                        <a:cubicBezTo>
                          <a:pt x="682971" y="478355"/>
                          <a:pt x="588150" y="521456"/>
                          <a:pt x="489966" y="555593"/>
                        </a:cubicBezTo>
                        <a:lnTo>
                          <a:pt x="0" y="0"/>
                        </a:lnTo>
                        <a:lnTo>
                          <a:pt x="961549" y="282607"/>
                        </a:lnTo>
                        <a:cubicBezTo>
                          <a:pt x="905647" y="339033"/>
                          <a:pt x="842286" y="387553"/>
                          <a:pt x="773240" y="42681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349D0067-2EA1-C325-46F2-191D2AA99A28}"/>
                      </a:ext>
                    </a:extLst>
                  </p:cNvPr>
                  <p:cNvSpPr/>
                  <p:nvPr/>
                </p:nvSpPr>
                <p:spPr>
                  <a:xfrm>
                    <a:off x="-2706824" y="4317222"/>
                    <a:ext cx="489966" cy="1142618"/>
                  </a:xfrm>
                  <a:custGeom>
                    <a:avLst/>
                    <a:gdLst>
                      <a:gd name="connsiteX0" fmla="*/ 0 w 489966"/>
                      <a:gd name="connsiteY0" fmla="*/ 0 h 1142618"/>
                      <a:gd name="connsiteX1" fmla="*/ 0 w 489966"/>
                      <a:gd name="connsiteY1" fmla="*/ 587121 h 1142618"/>
                      <a:gd name="connsiteX2" fmla="*/ 489966 w 489966"/>
                      <a:gd name="connsiteY2" fmla="*/ 1142619 h 1142618"/>
                      <a:gd name="connsiteX3" fmla="*/ 489966 w 489966"/>
                      <a:gd name="connsiteY3" fmla="*/ 555593 h 1142618"/>
                      <a:gd name="connsiteX4" fmla="*/ 0 w 489966"/>
                      <a:gd name="connsiteY4" fmla="*/ 0 h 114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9966" h="1142618">
                        <a:moveTo>
                          <a:pt x="0" y="0"/>
                        </a:moveTo>
                        <a:lnTo>
                          <a:pt x="0" y="587121"/>
                        </a:lnTo>
                        <a:lnTo>
                          <a:pt x="489966" y="1142619"/>
                        </a:lnTo>
                        <a:lnTo>
                          <a:pt x="489966" y="55559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86D6B8CC-81D1-1F17-5FB2-499804BCDD05}"/>
                      </a:ext>
                    </a:extLst>
                  </p:cNvPr>
                  <p:cNvSpPr/>
                  <p:nvPr/>
                </p:nvSpPr>
                <p:spPr>
                  <a:xfrm>
                    <a:off x="-2216858" y="4599828"/>
                    <a:ext cx="471582" cy="860012"/>
                  </a:xfrm>
                  <a:custGeom>
                    <a:avLst/>
                    <a:gdLst>
                      <a:gd name="connsiteX0" fmla="*/ 0 w 471582"/>
                      <a:gd name="connsiteY0" fmla="*/ 860012 h 860012"/>
                      <a:gd name="connsiteX1" fmla="*/ 283274 w 471582"/>
                      <a:gd name="connsiteY1" fmla="*/ 731234 h 860012"/>
                      <a:gd name="connsiteX2" fmla="*/ 471583 w 471582"/>
                      <a:gd name="connsiteY2" fmla="*/ 586740 h 860012"/>
                      <a:gd name="connsiteX3" fmla="*/ 471583 w 471582"/>
                      <a:gd name="connsiteY3" fmla="*/ 0 h 860012"/>
                      <a:gd name="connsiteX4" fmla="*/ 283274 w 471582"/>
                      <a:gd name="connsiteY4" fmla="*/ 144209 h 860012"/>
                      <a:gd name="connsiteX5" fmla="*/ 0 w 471582"/>
                      <a:gd name="connsiteY5" fmla="*/ 272987 h 860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71582" h="860012">
                        <a:moveTo>
                          <a:pt x="0" y="860012"/>
                        </a:moveTo>
                        <a:cubicBezTo>
                          <a:pt x="98193" y="825922"/>
                          <a:pt x="193024" y="782812"/>
                          <a:pt x="283274" y="731234"/>
                        </a:cubicBezTo>
                        <a:cubicBezTo>
                          <a:pt x="352339" y="691887"/>
                          <a:pt x="415700" y="643271"/>
                          <a:pt x="471583" y="586740"/>
                        </a:cubicBezTo>
                        <a:lnTo>
                          <a:pt x="471583" y="0"/>
                        </a:lnTo>
                        <a:cubicBezTo>
                          <a:pt x="415681" y="56426"/>
                          <a:pt x="352320" y="104947"/>
                          <a:pt x="283274" y="144209"/>
                        </a:cubicBezTo>
                        <a:cubicBezTo>
                          <a:pt x="193005" y="195748"/>
                          <a:pt x="98184" y="238849"/>
                          <a:pt x="0" y="272987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84A4F6A6-B64E-13D0-A558-BFEA245A2FDB}"/>
                      </a:ext>
                    </a:extLst>
                  </p:cNvPr>
                  <p:cNvSpPr/>
                  <p:nvPr/>
                </p:nvSpPr>
                <p:spPr>
                  <a:xfrm>
                    <a:off x="-4040754" y="3976322"/>
                    <a:ext cx="1116664" cy="1087278"/>
                  </a:xfrm>
                  <a:custGeom>
                    <a:avLst/>
                    <a:gdLst>
                      <a:gd name="connsiteX0" fmla="*/ 580407 w 1116664"/>
                      <a:gd name="connsiteY0" fmla="*/ 1087279 h 1087278"/>
                      <a:gd name="connsiteX1" fmla="*/ 332757 w 1116664"/>
                      <a:gd name="connsiteY1" fmla="*/ 967454 h 1087278"/>
                      <a:gd name="connsiteX2" fmla="*/ 288561 w 1116664"/>
                      <a:gd name="connsiteY2" fmla="*/ 0 h 1087278"/>
                      <a:gd name="connsiteX3" fmla="*/ 1116665 w 1116664"/>
                      <a:gd name="connsiteY3" fmla="*/ 475774 h 1087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16664" h="1087278">
                        <a:moveTo>
                          <a:pt x="580407" y="1087279"/>
                        </a:moveTo>
                        <a:cubicBezTo>
                          <a:pt x="487824" y="1056894"/>
                          <a:pt x="412196" y="1012412"/>
                          <a:pt x="332757" y="967454"/>
                        </a:cubicBezTo>
                        <a:cubicBezTo>
                          <a:pt x="-69579" y="738854"/>
                          <a:pt x="-133968" y="270320"/>
                          <a:pt x="288561" y="0"/>
                        </a:cubicBezTo>
                        <a:lnTo>
                          <a:pt x="1116665" y="475774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9CCD3E56-0C75-9C32-D800-C1CF76407418}"/>
                      </a:ext>
                    </a:extLst>
                  </p:cNvPr>
                  <p:cNvSpPr/>
                  <p:nvPr/>
                </p:nvSpPr>
                <p:spPr>
                  <a:xfrm>
                    <a:off x="-4040754" y="3976322"/>
                    <a:ext cx="1116664" cy="1087278"/>
                  </a:xfrm>
                  <a:custGeom>
                    <a:avLst/>
                    <a:gdLst>
                      <a:gd name="connsiteX0" fmla="*/ 580407 w 1116664"/>
                      <a:gd name="connsiteY0" fmla="*/ 1087279 h 1087278"/>
                      <a:gd name="connsiteX1" fmla="*/ 332757 w 1116664"/>
                      <a:gd name="connsiteY1" fmla="*/ 967454 h 1087278"/>
                      <a:gd name="connsiteX2" fmla="*/ 288561 w 1116664"/>
                      <a:gd name="connsiteY2" fmla="*/ 0 h 1087278"/>
                      <a:gd name="connsiteX3" fmla="*/ 1116665 w 1116664"/>
                      <a:gd name="connsiteY3" fmla="*/ 475774 h 1087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16664" h="1087278">
                        <a:moveTo>
                          <a:pt x="580407" y="1087279"/>
                        </a:moveTo>
                        <a:cubicBezTo>
                          <a:pt x="487824" y="1056894"/>
                          <a:pt x="412196" y="1012412"/>
                          <a:pt x="332757" y="967454"/>
                        </a:cubicBezTo>
                        <a:cubicBezTo>
                          <a:pt x="-69579" y="738854"/>
                          <a:pt x="-133968" y="270320"/>
                          <a:pt x="288561" y="0"/>
                        </a:cubicBezTo>
                        <a:lnTo>
                          <a:pt x="1116665" y="475774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3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673BD4E2-9672-603B-2F04-B513F3CDD34B}"/>
                      </a:ext>
                    </a:extLst>
                  </p:cNvPr>
                  <p:cNvSpPr/>
                  <p:nvPr/>
                </p:nvSpPr>
                <p:spPr>
                  <a:xfrm>
                    <a:off x="-3460156" y="4452096"/>
                    <a:ext cx="536543" cy="988980"/>
                  </a:xfrm>
                  <a:custGeom>
                    <a:avLst/>
                    <a:gdLst>
                      <a:gd name="connsiteX0" fmla="*/ 536543 w 536543"/>
                      <a:gd name="connsiteY0" fmla="*/ 0 h 988980"/>
                      <a:gd name="connsiteX1" fmla="*/ 0 w 536543"/>
                      <a:gd name="connsiteY1" fmla="*/ 611505 h 988980"/>
                      <a:gd name="connsiteX2" fmla="*/ 0 w 536543"/>
                      <a:gd name="connsiteY2" fmla="*/ 988981 h 988980"/>
                      <a:gd name="connsiteX3" fmla="*/ 536543 w 536543"/>
                      <a:gd name="connsiteY3" fmla="*/ 377476 h 988980"/>
                      <a:gd name="connsiteX4" fmla="*/ 536543 w 536543"/>
                      <a:gd name="connsiteY4" fmla="*/ 0 h 988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6543" h="988980">
                        <a:moveTo>
                          <a:pt x="536543" y="0"/>
                        </a:moveTo>
                        <a:lnTo>
                          <a:pt x="0" y="611505"/>
                        </a:lnTo>
                        <a:lnTo>
                          <a:pt x="0" y="988981"/>
                        </a:lnTo>
                        <a:lnTo>
                          <a:pt x="536543" y="377476"/>
                        </a:lnTo>
                        <a:lnTo>
                          <a:pt x="536543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2E21F1D9-507F-04E5-3C22-4827AB068B21}"/>
                      </a:ext>
                    </a:extLst>
                  </p:cNvPr>
                  <p:cNvSpPr/>
                  <p:nvPr/>
                </p:nvSpPr>
                <p:spPr>
                  <a:xfrm>
                    <a:off x="-3460156" y="4452096"/>
                    <a:ext cx="536543" cy="988980"/>
                  </a:xfrm>
                  <a:custGeom>
                    <a:avLst/>
                    <a:gdLst>
                      <a:gd name="connsiteX0" fmla="*/ 536543 w 536543"/>
                      <a:gd name="connsiteY0" fmla="*/ 0 h 988980"/>
                      <a:gd name="connsiteX1" fmla="*/ 0 w 536543"/>
                      <a:gd name="connsiteY1" fmla="*/ 611505 h 988980"/>
                      <a:gd name="connsiteX2" fmla="*/ 0 w 536543"/>
                      <a:gd name="connsiteY2" fmla="*/ 988981 h 988980"/>
                      <a:gd name="connsiteX3" fmla="*/ 536543 w 536543"/>
                      <a:gd name="connsiteY3" fmla="*/ 377476 h 988980"/>
                      <a:gd name="connsiteX4" fmla="*/ 536543 w 536543"/>
                      <a:gd name="connsiteY4" fmla="*/ 0 h 988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6543" h="988980">
                        <a:moveTo>
                          <a:pt x="536543" y="0"/>
                        </a:moveTo>
                        <a:lnTo>
                          <a:pt x="0" y="611505"/>
                        </a:lnTo>
                        <a:lnTo>
                          <a:pt x="0" y="988981"/>
                        </a:lnTo>
                        <a:lnTo>
                          <a:pt x="536543" y="377476"/>
                        </a:lnTo>
                        <a:lnTo>
                          <a:pt x="536543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494FB23E-9D59-C7FD-F157-4D1E7CEC6CA5}"/>
                      </a:ext>
                    </a:extLst>
                  </p:cNvPr>
                  <p:cNvSpPr/>
                  <p:nvPr/>
                </p:nvSpPr>
                <p:spPr>
                  <a:xfrm>
                    <a:off x="-4040800" y="4438475"/>
                    <a:ext cx="580453" cy="1002601"/>
                  </a:xfrm>
                  <a:custGeom>
                    <a:avLst/>
                    <a:gdLst>
                      <a:gd name="connsiteX0" fmla="*/ 580454 w 580453"/>
                      <a:gd name="connsiteY0" fmla="*/ 1002602 h 1002601"/>
                      <a:gd name="connsiteX1" fmla="*/ 332804 w 580453"/>
                      <a:gd name="connsiteY1" fmla="*/ 882777 h 1002601"/>
                      <a:gd name="connsiteX2" fmla="*/ 0 w 580453"/>
                      <a:gd name="connsiteY2" fmla="*/ 379571 h 1002601"/>
                      <a:gd name="connsiteX3" fmla="*/ 0 w 580453"/>
                      <a:gd name="connsiteY3" fmla="*/ 0 h 1002601"/>
                      <a:gd name="connsiteX4" fmla="*/ 332804 w 580453"/>
                      <a:gd name="connsiteY4" fmla="*/ 503206 h 1002601"/>
                      <a:gd name="connsiteX5" fmla="*/ 580454 w 580453"/>
                      <a:gd name="connsiteY5" fmla="*/ 623030 h 100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0453" h="1002601">
                        <a:moveTo>
                          <a:pt x="580454" y="1002602"/>
                        </a:moveTo>
                        <a:cubicBezTo>
                          <a:pt x="487871" y="972217"/>
                          <a:pt x="412242" y="927735"/>
                          <a:pt x="332804" y="882777"/>
                        </a:cubicBezTo>
                        <a:cubicBezTo>
                          <a:pt x="118491" y="761047"/>
                          <a:pt x="0" y="571214"/>
                          <a:pt x="0" y="379571"/>
                        </a:cubicBezTo>
                        <a:lnTo>
                          <a:pt x="0" y="0"/>
                        </a:lnTo>
                        <a:cubicBezTo>
                          <a:pt x="0" y="191643"/>
                          <a:pt x="118491" y="381476"/>
                          <a:pt x="332804" y="503206"/>
                        </a:cubicBezTo>
                        <a:cubicBezTo>
                          <a:pt x="411956" y="548164"/>
                          <a:pt x="487585" y="592646"/>
                          <a:pt x="580454" y="623030"/>
                        </a:cubicBezTo>
                        <a:close/>
                      </a:path>
                    </a:pathLst>
                  </a:custGeom>
                  <a:solidFill>
                    <a:srgbClr val="008D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6861F8E8-5655-FEFC-16BD-466E3FB71E11}"/>
                      </a:ext>
                    </a:extLst>
                  </p:cNvPr>
                  <p:cNvSpPr/>
                  <p:nvPr/>
                </p:nvSpPr>
                <p:spPr>
                  <a:xfrm>
                    <a:off x="-4040800" y="4438475"/>
                    <a:ext cx="580453" cy="1002601"/>
                  </a:xfrm>
                  <a:custGeom>
                    <a:avLst/>
                    <a:gdLst>
                      <a:gd name="connsiteX0" fmla="*/ 580454 w 580453"/>
                      <a:gd name="connsiteY0" fmla="*/ 1002602 h 1002601"/>
                      <a:gd name="connsiteX1" fmla="*/ 332804 w 580453"/>
                      <a:gd name="connsiteY1" fmla="*/ 882777 h 1002601"/>
                      <a:gd name="connsiteX2" fmla="*/ 0 w 580453"/>
                      <a:gd name="connsiteY2" fmla="*/ 379571 h 1002601"/>
                      <a:gd name="connsiteX3" fmla="*/ 0 w 580453"/>
                      <a:gd name="connsiteY3" fmla="*/ 0 h 1002601"/>
                      <a:gd name="connsiteX4" fmla="*/ 332804 w 580453"/>
                      <a:gd name="connsiteY4" fmla="*/ 503206 h 1002601"/>
                      <a:gd name="connsiteX5" fmla="*/ 580454 w 580453"/>
                      <a:gd name="connsiteY5" fmla="*/ 623030 h 100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0453" h="1002601">
                        <a:moveTo>
                          <a:pt x="580454" y="1002602"/>
                        </a:moveTo>
                        <a:cubicBezTo>
                          <a:pt x="487871" y="972217"/>
                          <a:pt x="412242" y="927735"/>
                          <a:pt x="332804" y="882777"/>
                        </a:cubicBezTo>
                        <a:cubicBezTo>
                          <a:pt x="118491" y="761047"/>
                          <a:pt x="0" y="571214"/>
                          <a:pt x="0" y="379571"/>
                        </a:cubicBezTo>
                        <a:lnTo>
                          <a:pt x="0" y="0"/>
                        </a:lnTo>
                        <a:cubicBezTo>
                          <a:pt x="0" y="191643"/>
                          <a:pt x="118491" y="381476"/>
                          <a:pt x="332804" y="503206"/>
                        </a:cubicBezTo>
                        <a:cubicBezTo>
                          <a:pt x="411956" y="548164"/>
                          <a:pt x="487585" y="592646"/>
                          <a:pt x="580454" y="62303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4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BC558D35-6A02-EF23-71E5-5EBE341D6D35}"/>
                      </a:ext>
                    </a:extLst>
                  </p:cNvPr>
                  <p:cNvSpPr/>
                  <p:nvPr/>
                </p:nvSpPr>
                <p:spPr>
                  <a:xfrm>
                    <a:off x="-3355572" y="4640977"/>
                    <a:ext cx="1028128" cy="649218"/>
                  </a:xfrm>
                  <a:custGeom>
                    <a:avLst/>
                    <a:gdLst>
                      <a:gd name="connsiteX0" fmla="*/ 1028129 w 1028128"/>
                      <a:gd name="connsiteY0" fmla="*/ 590550 h 649218"/>
                      <a:gd name="connsiteX1" fmla="*/ 0 w 1028128"/>
                      <a:gd name="connsiteY1" fmla="*/ 574167 h 649218"/>
                      <a:gd name="connsiteX2" fmla="*/ 507492 w 1028128"/>
                      <a:gd name="connsiteY2" fmla="*/ 0 h 649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28128" h="649218">
                        <a:moveTo>
                          <a:pt x="1028129" y="590550"/>
                        </a:moveTo>
                        <a:cubicBezTo>
                          <a:pt x="709422" y="678942"/>
                          <a:pt x="320135" y="662559"/>
                          <a:pt x="0" y="574167"/>
                        </a:cubicBezTo>
                        <a:lnTo>
                          <a:pt x="507492" y="0"/>
                        </a:lnTo>
                        <a:close/>
                      </a:path>
                    </a:pathLst>
                  </a:custGeom>
                  <a:solidFill>
                    <a:srgbClr val="008D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6621ED9B-1B4B-4A7C-957B-1B48ED6D40DA}"/>
                      </a:ext>
                    </a:extLst>
                  </p:cNvPr>
                  <p:cNvSpPr/>
                  <p:nvPr/>
                </p:nvSpPr>
                <p:spPr>
                  <a:xfrm>
                    <a:off x="-3355572" y="4640977"/>
                    <a:ext cx="1028128" cy="649218"/>
                  </a:xfrm>
                  <a:custGeom>
                    <a:avLst/>
                    <a:gdLst>
                      <a:gd name="connsiteX0" fmla="*/ 1028129 w 1028128"/>
                      <a:gd name="connsiteY0" fmla="*/ 590550 h 649218"/>
                      <a:gd name="connsiteX1" fmla="*/ 0 w 1028128"/>
                      <a:gd name="connsiteY1" fmla="*/ 574167 h 649218"/>
                      <a:gd name="connsiteX2" fmla="*/ 507492 w 1028128"/>
                      <a:gd name="connsiteY2" fmla="*/ 0 h 649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28128" h="649218">
                        <a:moveTo>
                          <a:pt x="1028129" y="590550"/>
                        </a:moveTo>
                        <a:cubicBezTo>
                          <a:pt x="709422" y="678942"/>
                          <a:pt x="320135" y="662559"/>
                          <a:pt x="0" y="574167"/>
                        </a:cubicBezTo>
                        <a:lnTo>
                          <a:pt x="507492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61E0F04A-CB69-1154-3275-4313CE6D3C4A}"/>
                      </a:ext>
                    </a:extLst>
                  </p:cNvPr>
                  <p:cNvSpPr/>
                  <p:nvPr/>
                </p:nvSpPr>
                <p:spPr>
                  <a:xfrm>
                    <a:off x="-3355572" y="5215144"/>
                    <a:ext cx="1028700" cy="335322"/>
                  </a:xfrm>
                  <a:custGeom>
                    <a:avLst/>
                    <a:gdLst>
                      <a:gd name="connsiteX0" fmla="*/ 0 w 1028700"/>
                      <a:gd name="connsiteY0" fmla="*/ 260318 h 335322"/>
                      <a:gd name="connsiteX1" fmla="*/ 1028700 w 1028700"/>
                      <a:gd name="connsiteY1" fmla="*/ 276606 h 335322"/>
                      <a:gd name="connsiteX2" fmla="*/ 1028700 w 1028700"/>
                      <a:gd name="connsiteY2" fmla="*/ 16383 h 335322"/>
                      <a:gd name="connsiteX3" fmla="*/ 0 w 1028700"/>
                      <a:gd name="connsiteY3" fmla="*/ 0 h 335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8700" h="335322">
                        <a:moveTo>
                          <a:pt x="0" y="260318"/>
                        </a:moveTo>
                        <a:cubicBezTo>
                          <a:pt x="320230" y="348615"/>
                          <a:pt x="709517" y="365093"/>
                          <a:pt x="1028700" y="276606"/>
                        </a:cubicBezTo>
                        <a:lnTo>
                          <a:pt x="1028700" y="16383"/>
                        </a:lnTo>
                        <a:cubicBezTo>
                          <a:pt x="709422" y="104775"/>
                          <a:pt x="320135" y="8839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008D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A12A9B6A-C46B-FD05-4BE1-293CD0B2BDD7}"/>
                      </a:ext>
                    </a:extLst>
                  </p:cNvPr>
                  <p:cNvSpPr/>
                  <p:nvPr/>
                </p:nvSpPr>
                <p:spPr>
                  <a:xfrm>
                    <a:off x="-3355572" y="5215144"/>
                    <a:ext cx="1028700" cy="335322"/>
                  </a:xfrm>
                  <a:custGeom>
                    <a:avLst/>
                    <a:gdLst>
                      <a:gd name="connsiteX0" fmla="*/ 0 w 1028700"/>
                      <a:gd name="connsiteY0" fmla="*/ 260318 h 335322"/>
                      <a:gd name="connsiteX1" fmla="*/ 1028700 w 1028700"/>
                      <a:gd name="connsiteY1" fmla="*/ 276606 h 335322"/>
                      <a:gd name="connsiteX2" fmla="*/ 1028700 w 1028700"/>
                      <a:gd name="connsiteY2" fmla="*/ 16383 h 335322"/>
                      <a:gd name="connsiteX3" fmla="*/ 0 w 1028700"/>
                      <a:gd name="connsiteY3" fmla="*/ 0 h 335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8700" h="335322">
                        <a:moveTo>
                          <a:pt x="0" y="260318"/>
                        </a:moveTo>
                        <a:cubicBezTo>
                          <a:pt x="320230" y="348615"/>
                          <a:pt x="709517" y="365093"/>
                          <a:pt x="1028700" y="276606"/>
                        </a:cubicBezTo>
                        <a:lnTo>
                          <a:pt x="1028700" y="16383"/>
                        </a:lnTo>
                        <a:cubicBezTo>
                          <a:pt x="709422" y="104775"/>
                          <a:pt x="320135" y="8839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</p:grpSp>
            <p:grpSp>
              <p:nvGrpSpPr>
                <p:cNvPr id="199" name="Graphic 503">
                  <a:extLst>
                    <a:ext uri="{FF2B5EF4-FFF2-40B4-BE49-F238E27FC236}">
                      <a16:creationId xmlns:a16="http://schemas.microsoft.com/office/drawing/2014/main" id="{DDF6C7E3-01AB-D21C-64C4-895CC9B80345}"/>
                    </a:ext>
                  </a:extLst>
                </p:cNvPr>
                <p:cNvGrpSpPr/>
                <p:nvPr/>
              </p:nvGrpSpPr>
              <p:grpSpPr>
                <a:xfrm>
                  <a:off x="-4191581" y="4194063"/>
                  <a:ext cx="690657" cy="370808"/>
                  <a:chOff x="-4191581" y="4194063"/>
                  <a:chExt cx="690657" cy="370808"/>
                </a:xfrm>
                <a:solidFill>
                  <a:srgbClr val="263238"/>
                </a:solidFill>
              </p:grpSpPr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F399F93B-7844-7A61-F03E-C6ECA0F553B8}"/>
                      </a:ext>
                    </a:extLst>
                  </p:cNvPr>
                  <p:cNvSpPr/>
                  <p:nvPr/>
                </p:nvSpPr>
                <p:spPr>
                  <a:xfrm>
                    <a:off x="-3593125" y="4472670"/>
                    <a:ext cx="92202" cy="92201"/>
                  </a:xfrm>
                  <a:custGeom>
                    <a:avLst/>
                    <a:gdLst>
                      <a:gd name="connsiteX0" fmla="*/ 92202 w 92202"/>
                      <a:gd name="connsiteY0" fmla="*/ 46101 h 92201"/>
                      <a:gd name="connsiteX1" fmla="*/ 46101 w 92202"/>
                      <a:gd name="connsiteY1" fmla="*/ 92202 h 92201"/>
                      <a:gd name="connsiteX2" fmla="*/ 0 w 92202"/>
                      <a:gd name="connsiteY2" fmla="*/ 46101 h 92201"/>
                      <a:gd name="connsiteX3" fmla="*/ 46101 w 92202"/>
                      <a:gd name="connsiteY3" fmla="*/ 0 h 92201"/>
                      <a:gd name="connsiteX4" fmla="*/ 92202 w 92202"/>
                      <a:gd name="connsiteY4" fmla="*/ 46101 h 92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2" h="92201">
                        <a:moveTo>
                          <a:pt x="92202" y="46101"/>
                        </a:moveTo>
                        <a:cubicBezTo>
                          <a:pt x="92202" y="71562"/>
                          <a:pt x="71562" y="92202"/>
                          <a:pt x="46101" y="92202"/>
                        </a:cubicBezTo>
                        <a:cubicBezTo>
                          <a:pt x="20640" y="92202"/>
                          <a:pt x="0" y="71562"/>
                          <a:pt x="0" y="46101"/>
                        </a:cubicBezTo>
                        <a:cubicBezTo>
                          <a:pt x="0" y="20640"/>
                          <a:pt x="20640" y="0"/>
                          <a:pt x="46101" y="0"/>
                        </a:cubicBezTo>
                        <a:cubicBezTo>
                          <a:pt x="71562" y="0"/>
                          <a:pt x="92202" y="20640"/>
                          <a:pt x="92202" y="4610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88778997-BE46-6976-33C5-A0C6132D6CA3}"/>
                      </a:ext>
                    </a:extLst>
                  </p:cNvPr>
                  <p:cNvSpPr/>
                  <p:nvPr/>
                </p:nvSpPr>
                <p:spPr>
                  <a:xfrm>
                    <a:off x="-4191581" y="4194063"/>
                    <a:ext cx="650226" cy="330426"/>
                  </a:xfrm>
                  <a:custGeom>
                    <a:avLst/>
                    <a:gdLst>
                      <a:gd name="connsiteX0" fmla="*/ 644557 w 650226"/>
                      <a:gd name="connsiteY0" fmla="*/ 330422 h 330426"/>
                      <a:gd name="connsiteX1" fmla="*/ 641509 w 650226"/>
                      <a:gd name="connsiteY1" fmla="*/ 329565 h 330426"/>
                      <a:gd name="connsiteX2" fmla="*/ 139065 w 650226"/>
                      <a:gd name="connsiteY2" fmla="*/ 11430 h 330426"/>
                      <a:gd name="connsiteX3" fmla="*/ 5715 w 650226"/>
                      <a:gd name="connsiteY3" fmla="*/ 11430 h 330426"/>
                      <a:gd name="connsiteX4" fmla="*/ 0 w 650226"/>
                      <a:gd name="connsiteY4" fmla="*/ 5715 h 330426"/>
                      <a:gd name="connsiteX5" fmla="*/ 5715 w 650226"/>
                      <a:gd name="connsiteY5" fmla="*/ 0 h 330426"/>
                      <a:gd name="connsiteX6" fmla="*/ 140684 w 650226"/>
                      <a:gd name="connsiteY6" fmla="*/ 0 h 330426"/>
                      <a:gd name="connsiteX7" fmla="*/ 143732 w 650226"/>
                      <a:gd name="connsiteY7" fmla="*/ 953 h 330426"/>
                      <a:gd name="connsiteX8" fmla="*/ 647605 w 650226"/>
                      <a:gd name="connsiteY8" fmla="*/ 320231 h 330426"/>
                      <a:gd name="connsiteX9" fmla="*/ 649357 w 650226"/>
                      <a:gd name="connsiteY9" fmla="*/ 327984 h 330426"/>
                      <a:gd name="connsiteX10" fmla="*/ 649319 w 650226"/>
                      <a:gd name="connsiteY10" fmla="*/ 328041 h 330426"/>
                      <a:gd name="connsiteX11" fmla="*/ 644557 w 650226"/>
                      <a:gd name="connsiteY11" fmla="*/ 330422 h 33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50226" h="330426">
                        <a:moveTo>
                          <a:pt x="644557" y="330422"/>
                        </a:moveTo>
                        <a:cubicBezTo>
                          <a:pt x="643480" y="330422"/>
                          <a:pt x="642423" y="330127"/>
                          <a:pt x="641509" y="329565"/>
                        </a:cubicBezTo>
                        <a:lnTo>
                          <a:pt x="139065" y="11430"/>
                        </a:lnTo>
                        <a:lnTo>
                          <a:pt x="5715" y="11430"/>
                        </a:lnTo>
                        <a:cubicBezTo>
                          <a:pt x="2562" y="11430"/>
                          <a:pt x="0" y="8868"/>
                          <a:pt x="0" y="5715"/>
                        </a:cubicBezTo>
                        <a:cubicBezTo>
                          <a:pt x="0" y="2562"/>
                          <a:pt x="2562" y="0"/>
                          <a:pt x="5715" y="0"/>
                        </a:cubicBezTo>
                        <a:lnTo>
                          <a:pt x="140684" y="0"/>
                        </a:lnTo>
                        <a:cubicBezTo>
                          <a:pt x="141770" y="10"/>
                          <a:pt x="142837" y="343"/>
                          <a:pt x="143732" y="953"/>
                        </a:cubicBezTo>
                        <a:lnTo>
                          <a:pt x="647605" y="320231"/>
                        </a:lnTo>
                        <a:cubicBezTo>
                          <a:pt x="650234" y="321888"/>
                          <a:pt x="651015" y="325355"/>
                          <a:pt x="649357" y="327984"/>
                        </a:cubicBezTo>
                        <a:cubicBezTo>
                          <a:pt x="649348" y="328003"/>
                          <a:pt x="649329" y="328022"/>
                          <a:pt x="649319" y="328041"/>
                        </a:cubicBezTo>
                        <a:cubicBezTo>
                          <a:pt x="648243" y="329594"/>
                          <a:pt x="646443" y="330498"/>
                          <a:pt x="644557" y="33042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id-ID" sz="1400"/>
                  </a:p>
                </p:txBody>
              </p:sp>
            </p:grpSp>
          </p:grpSp>
          <p:grpSp>
            <p:nvGrpSpPr>
              <p:cNvPr id="168" name="Graphic 503">
                <a:extLst>
                  <a:ext uri="{FF2B5EF4-FFF2-40B4-BE49-F238E27FC236}">
                    <a16:creationId xmlns:a16="http://schemas.microsoft.com/office/drawing/2014/main" id="{823D90BF-E522-0991-B3D6-0C7D7D982493}"/>
                  </a:ext>
                </a:extLst>
              </p:cNvPr>
              <p:cNvGrpSpPr/>
              <p:nvPr/>
            </p:nvGrpSpPr>
            <p:grpSpPr>
              <a:xfrm>
                <a:off x="-3097592" y="3701950"/>
                <a:ext cx="617710" cy="1183005"/>
                <a:chOff x="-4799718" y="2593990"/>
                <a:chExt cx="1140104" cy="2183467"/>
              </a:xfrm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6DB6C414-3B05-F3B3-ECBB-7E556E410FA1}"/>
                    </a:ext>
                  </a:extLst>
                </p:cNvPr>
                <p:cNvSpPr/>
                <p:nvPr/>
              </p:nvSpPr>
              <p:spPr>
                <a:xfrm>
                  <a:off x="-4693097" y="3327003"/>
                  <a:ext cx="561198" cy="1374709"/>
                </a:xfrm>
                <a:custGeom>
                  <a:avLst/>
                  <a:gdLst>
                    <a:gd name="connsiteX0" fmla="*/ 9931 w 561198"/>
                    <a:gd name="connsiteY0" fmla="*/ 1157287 h 1374709"/>
                    <a:gd name="connsiteX1" fmla="*/ 5550 w 561198"/>
                    <a:gd name="connsiteY1" fmla="*/ 779050 h 1374709"/>
                    <a:gd name="connsiteX2" fmla="*/ 34601 w 561198"/>
                    <a:gd name="connsiteY2" fmla="*/ 633317 h 1374709"/>
                    <a:gd name="connsiteX3" fmla="*/ 58318 w 561198"/>
                    <a:gd name="connsiteY3" fmla="*/ 247650 h 1374709"/>
                    <a:gd name="connsiteX4" fmla="*/ 113754 w 561198"/>
                    <a:gd name="connsiteY4" fmla="*/ 0 h 1374709"/>
                    <a:gd name="connsiteX5" fmla="*/ 407505 w 561198"/>
                    <a:gd name="connsiteY5" fmla="*/ 66675 h 1374709"/>
                    <a:gd name="connsiteX6" fmla="*/ 445605 w 561198"/>
                    <a:gd name="connsiteY6" fmla="*/ 682752 h 1374709"/>
                    <a:gd name="connsiteX7" fmla="*/ 443319 w 561198"/>
                    <a:gd name="connsiteY7" fmla="*/ 1120045 h 1374709"/>
                    <a:gd name="connsiteX8" fmla="*/ 443319 w 561198"/>
                    <a:gd name="connsiteY8" fmla="*/ 1132237 h 1374709"/>
                    <a:gd name="connsiteX9" fmla="*/ 455130 w 561198"/>
                    <a:gd name="connsiteY9" fmla="*/ 1177290 h 1374709"/>
                    <a:gd name="connsiteX10" fmla="*/ 501612 w 561198"/>
                    <a:gd name="connsiteY10" fmla="*/ 1254252 h 1374709"/>
                    <a:gd name="connsiteX11" fmla="*/ 556380 w 561198"/>
                    <a:gd name="connsiteY11" fmla="*/ 1306449 h 1374709"/>
                    <a:gd name="connsiteX12" fmla="*/ 508755 w 561198"/>
                    <a:gd name="connsiteY12" fmla="*/ 1336262 h 1374709"/>
                    <a:gd name="connsiteX13" fmla="*/ 419316 w 561198"/>
                    <a:gd name="connsiteY13" fmla="*/ 1302734 h 1374709"/>
                    <a:gd name="connsiteX14" fmla="*/ 394932 w 561198"/>
                    <a:gd name="connsiteY14" fmla="*/ 1236059 h 1374709"/>
                    <a:gd name="connsiteX15" fmla="*/ 351783 w 561198"/>
                    <a:gd name="connsiteY15" fmla="*/ 1163479 h 1374709"/>
                    <a:gd name="connsiteX16" fmla="*/ 362547 w 561198"/>
                    <a:gd name="connsiteY16" fmla="*/ 1116616 h 1374709"/>
                    <a:gd name="connsiteX17" fmla="*/ 298158 w 561198"/>
                    <a:gd name="connsiteY17" fmla="*/ 773716 h 1374709"/>
                    <a:gd name="connsiteX18" fmla="*/ 300253 w 561198"/>
                    <a:gd name="connsiteY18" fmla="*/ 680561 h 1374709"/>
                    <a:gd name="connsiteX19" fmla="*/ 252628 w 561198"/>
                    <a:gd name="connsiteY19" fmla="*/ 409194 h 1374709"/>
                    <a:gd name="connsiteX20" fmla="*/ 190430 w 561198"/>
                    <a:gd name="connsiteY20" fmla="*/ 667893 h 1374709"/>
                    <a:gd name="connsiteX21" fmla="*/ 104229 w 561198"/>
                    <a:gd name="connsiteY21" fmla="*/ 1081087 h 1374709"/>
                    <a:gd name="connsiteX22" fmla="*/ 85179 w 561198"/>
                    <a:gd name="connsiteY22" fmla="*/ 1163479 h 1374709"/>
                    <a:gd name="connsiteX23" fmla="*/ 84321 w 561198"/>
                    <a:gd name="connsiteY23" fmla="*/ 1173004 h 1374709"/>
                    <a:gd name="connsiteX24" fmla="*/ 73939 w 561198"/>
                    <a:gd name="connsiteY24" fmla="*/ 1335786 h 1374709"/>
                    <a:gd name="connsiteX25" fmla="*/ 7264 w 561198"/>
                    <a:gd name="connsiteY25" fmla="*/ 1339310 h 1374709"/>
                    <a:gd name="connsiteX26" fmla="*/ 9169 w 561198"/>
                    <a:gd name="connsiteY26" fmla="*/ 1170051 h 137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61198" h="1374709">
                      <a:moveTo>
                        <a:pt x="9931" y="1157287"/>
                      </a:moveTo>
                      <a:cubicBezTo>
                        <a:pt x="9931" y="1157287"/>
                        <a:pt x="-9119" y="882396"/>
                        <a:pt x="5550" y="779050"/>
                      </a:cubicBezTo>
                      <a:cubicBezTo>
                        <a:pt x="17742" y="690277"/>
                        <a:pt x="32029" y="653510"/>
                        <a:pt x="34601" y="633317"/>
                      </a:cubicBezTo>
                      <a:cubicBezTo>
                        <a:pt x="34601" y="633317"/>
                        <a:pt x="56508" y="424815"/>
                        <a:pt x="58318" y="247650"/>
                      </a:cubicBezTo>
                      <a:cubicBezTo>
                        <a:pt x="59175" y="161925"/>
                        <a:pt x="67081" y="101632"/>
                        <a:pt x="113754" y="0"/>
                      </a:cubicBezTo>
                      <a:lnTo>
                        <a:pt x="407505" y="66675"/>
                      </a:lnTo>
                      <a:cubicBezTo>
                        <a:pt x="413601" y="111728"/>
                        <a:pt x="441033" y="416433"/>
                        <a:pt x="445605" y="682752"/>
                      </a:cubicBezTo>
                      <a:cubicBezTo>
                        <a:pt x="449891" y="915924"/>
                        <a:pt x="443319" y="1120045"/>
                        <a:pt x="443319" y="1120045"/>
                      </a:cubicBezTo>
                      <a:lnTo>
                        <a:pt x="443319" y="1132237"/>
                      </a:lnTo>
                      <a:cubicBezTo>
                        <a:pt x="443319" y="1145858"/>
                        <a:pt x="446367" y="1155383"/>
                        <a:pt x="455130" y="1177290"/>
                      </a:cubicBezTo>
                      <a:cubicBezTo>
                        <a:pt x="466102" y="1205417"/>
                        <a:pt x="481819" y="1231449"/>
                        <a:pt x="501612" y="1254252"/>
                      </a:cubicBezTo>
                      <a:cubicBezTo>
                        <a:pt x="507803" y="1261015"/>
                        <a:pt x="550665" y="1298448"/>
                        <a:pt x="556380" y="1306449"/>
                      </a:cubicBezTo>
                      <a:cubicBezTo>
                        <a:pt x="574764" y="1327976"/>
                        <a:pt x="536568" y="1340072"/>
                        <a:pt x="508755" y="1336262"/>
                      </a:cubicBezTo>
                      <a:cubicBezTo>
                        <a:pt x="478847" y="1332262"/>
                        <a:pt x="432555" y="1320927"/>
                        <a:pt x="419316" y="1302734"/>
                      </a:cubicBezTo>
                      <a:cubicBezTo>
                        <a:pt x="410553" y="1290637"/>
                        <a:pt x="403980" y="1248156"/>
                        <a:pt x="394932" y="1236059"/>
                      </a:cubicBezTo>
                      <a:cubicBezTo>
                        <a:pt x="364547" y="1194530"/>
                        <a:pt x="352069" y="1176718"/>
                        <a:pt x="351783" y="1163479"/>
                      </a:cubicBezTo>
                      <a:cubicBezTo>
                        <a:pt x="351783" y="1139571"/>
                        <a:pt x="359689" y="1130141"/>
                        <a:pt x="362547" y="1116616"/>
                      </a:cubicBezTo>
                      <a:cubicBezTo>
                        <a:pt x="360165" y="1088041"/>
                        <a:pt x="299205" y="856107"/>
                        <a:pt x="298158" y="773716"/>
                      </a:cubicBezTo>
                      <a:cubicBezTo>
                        <a:pt x="297586" y="734568"/>
                        <a:pt x="300253" y="680561"/>
                        <a:pt x="300253" y="680561"/>
                      </a:cubicBezTo>
                      <a:lnTo>
                        <a:pt x="252628" y="409194"/>
                      </a:lnTo>
                      <a:cubicBezTo>
                        <a:pt x="234435" y="476917"/>
                        <a:pt x="201288" y="603313"/>
                        <a:pt x="190430" y="667893"/>
                      </a:cubicBezTo>
                      <a:cubicBezTo>
                        <a:pt x="177285" y="746855"/>
                        <a:pt x="132423" y="976598"/>
                        <a:pt x="104229" y="1081087"/>
                      </a:cubicBezTo>
                      <a:cubicBezTo>
                        <a:pt x="95755" y="1108015"/>
                        <a:pt x="89386" y="1135561"/>
                        <a:pt x="85179" y="1163479"/>
                      </a:cubicBezTo>
                      <a:cubicBezTo>
                        <a:pt x="85179" y="1163479"/>
                        <a:pt x="84321" y="1173004"/>
                        <a:pt x="84321" y="1173004"/>
                      </a:cubicBezTo>
                      <a:cubicBezTo>
                        <a:pt x="83655" y="1184719"/>
                        <a:pt x="78606" y="1309402"/>
                        <a:pt x="73939" y="1335786"/>
                      </a:cubicBezTo>
                      <a:cubicBezTo>
                        <a:pt x="64414" y="1390745"/>
                        <a:pt x="15456" y="1383411"/>
                        <a:pt x="7264" y="1339310"/>
                      </a:cubicBezTo>
                      <a:cubicBezTo>
                        <a:pt x="597" y="1301210"/>
                        <a:pt x="8979" y="1184434"/>
                        <a:pt x="9169" y="117005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64032F88-96B9-0190-C5CB-D472F298A75C}"/>
                    </a:ext>
                  </a:extLst>
                </p:cNvPr>
                <p:cNvSpPr/>
                <p:nvPr/>
              </p:nvSpPr>
              <p:spPr>
                <a:xfrm>
                  <a:off x="-4712403" y="4484290"/>
                  <a:ext cx="112518" cy="293167"/>
                </a:xfrm>
                <a:custGeom>
                  <a:avLst/>
                  <a:gdLst>
                    <a:gd name="connsiteX0" fmla="*/ 29237 w 112518"/>
                    <a:gd name="connsiteY0" fmla="*/ 0 h 293167"/>
                    <a:gd name="connsiteX1" fmla="*/ 20950 w 112518"/>
                    <a:gd name="connsiteY1" fmla="*/ 87916 h 293167"/>
                    <a:gd name="connsiteX2" fmla="*/ 1900 w 112518"/>
                    <a:gd name="connsiteY2" fmla="*/ 181642 h 293167"/>
                    <a:gd name="connsiteX3" fmla="*/ 13426 w 112518"/>
                    <a:gd name="connsiteY3" fmla="*/ 258890 h 293167"/>
                    <a:gd name="connsiteX4" fmla="*/ 89626 w 112518"/>
                    <a:gd name="connsiteY4" fmla="*/ 279559 h 293167"/>
                    <a:gd name="connsiteX5" fmla="*/ 109819 w 112518"/>
                    <a:gd name="connsiteY5" fmla="*/ 177832 h 293167"/>
                    <a:gd name="connsiteX6" fmla="*/ 104770 w 112518"/>
                    <a:gd name="connsiteY6" fmla="*/ 89440 h 293167"/>
                    <a:gd name="connsiteX7" fmla="*/ 104770 w 112518"/>
                    <a:gd name="connsiteY7" fmla="*/ 6382 h 293167"/>
                    <a:gd name="connsiteX8" fmla="*/ 103913 w 112518"/>
                    <a:gd name="connsiteY8" fmla="*/ 15907 h 293167"/>
                    <a:gd name="connsiteX9" fmla="*/ 29142 w 112518"/>
                    <a:gd name="connsiteY9" fmla="*/ 12954 h 293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2518" h="293167">
                      <a:moveTo>
                        <a:pt x="29237" y="0"/>
                      </a:moveTo>
                      <a:cubicBezTo>
                        <a:pt x="15426" y="0"/>
                        <a:pt x="24475" y="53531"/>
                        <a:pt x="20950" y="87916"/>
                      </a:cubicBezTo>
                      <a:cubicBezTo>
                        <a:pt x="17140" y="124682"/>
                        <a:pt x="5044" y="151543"/>
                        <a:pt x="1900" y="181642"/>
                      </a:cubicBezTo>
                      <a:cubicBezTo>
                        <a:pt x="-2790" y="207959"/>
                        <a:pt x="1257" y="235087"/>
                        <a:pt x="13426" y="258890"/>
                      </a:cubicBezTo>
                      <a:cubicBezTo>
                        <a:pt x="22951" y="280892"/>
                        <a:pt x="71338" y="311087"/>
                        <a:pt x="89626" y="279559"/>
                      </a:cubicBezTo>
                      <a:cubicBezTo>
                        <a:pt x="106387" y="248431"/>
                        <a:pt x="113421" y="212998"/>
                        <a:pt x="109819" y="177832"/>
                      </a:cubicBezTo>
                      <a:cubicBezTo>
                        <a:pt x="107628" y="142304"/>
                        <a:pt x="105532" y="116396"/>
                        <a:pt x="104770" y="89440"/>
                      </a:cubicBezTo>
                      <a:cubicBezTo>
                        <a:pt x="104199" y="65627"/>
                        <a:pt x="122487" y="9811"/>
                        <a:pt x="104770" y="6382"/>
                      </a:cubicBezTo>
                      <a:lnTo>
                        <a:pt x="103913" y="15907"/>
                      </a:lnTo>
                      <a:cubicBezTo>
                        <a:pt x="97531" y="28766"/>
                        <a:pt x="36381" y="37624"/>
                        <a:pt x="29142" y="12954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E91D4E4C-BC53-2500-2509-3EC7972668FF}"/>
                    </a:ext>
                  </a:extLst>
                </p:cNvPr>
                <p:cNvSpPr/>
                <p:nvPr/>
              </p:nvSpPr>
              <p:spPr>
                <a:xfrm>
                  <a:off x="-4346605" y="4519819"/>
                  <a:ext cx="48058" cy="91440"/>
                </a:xfrm>
                <a:custGeom>
                  <a:avLst/>
                  <a:gdLst>
                    <a:gd name="connsiteX0" fmla="*/ 1863 w 48058"/>
                    <a:gd name="connsiteY0" fmla="*/ 0 h 91440"/>
                    <a:gd name="connsiteX1" fmla="*/ 1863 w 48058"/>
                    <a:gd name="connsiteY1" fmla="*/ 64294 h 91440"/>
                    <a:gd name="connsiteX2" fmla="*/ 35772 w 48058"/>
                    <a:gd name="connsiteY2" fmla="*/ 91440 h 91440"/>
                    <a:gd name="connsiteX3" fmla="*/ 48059 w 48058"/>
                    <a:gd name="connsiteY3" fmla="*/ 25622 h 91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058" h="91440">
                      <a:moveTo>
                        <a:pt x="1863" y="0"/>
                      </a:moveTo>
                      <a:cubicBezTo>
                        <a:pt x="-2328" y="17240"/>
                        <a:pt x="1863" y="64294"/>
                        <a:pt x="1863" y="64294"/>
                      </a:cubicBezTo>
                      <a:cubicBezTo>
                        <a:pt x="9575" y="77086"/>
                        <a:pt x="21598" y="86716"/>
                        <a:pt x="35772" y="91440"/>
                      </a:cubicBezTo>
                      <a:lnTo>
                        <a:pt x="48059" y="25622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5BB71ABE-FBC4-EDEE-2ACA-F03F0EE4FBEC}"/>
                    </a:ext>
                  </a:extLst>
                </p:cNvPr>
                <p:cNvSpPr/>
                <p:nvPr/>
              </p:nvSpPr>
              <p:spPr>
                <a:xfrm>
                  <a:off x="-4310643" y="4539916"/>
                  <a:ext cx="72580" cy="71056"/>
                </a:xfrm>
                <a:custGeom>
                  <a:avLst/>
                  <a:gdLst>
                    <a:gd name="connsiteX0" fmla="*/ 0 w 72580"/>
                    <a:gd name="connsiteY0" fmla="*/ 71057 h 71056"/>
                    <a:gd name="connsiteX1" fmla="*/ 58483 w 72580"/>
                    <a:gd name="connsiteY1" fmla="*/ 51816 h 71056"/>
                    <a:gd name="connsiteX2" fmla="*/ 72580 w 72580"/>
                    <a:gd name="connsiteY2" fmla="*/ 0 h 71056"/>
                    <a:gd name="connsiteX3" fmla="*/ 6858 w 72580"/>
                    <a:gd name="connsiteY3" fmla="*/ 33242 h 71056"/>
                    <a:gd name="connsiteX4" fmla="*/ 0 w 72580"/>
                    <a:gd name="connsiteY4" fmla="*/ 71057 h 71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580" h="71056">
                      <a:moveTo>
                        <a:pt x="0" y="71057"/>
                      </a:moveTo>
                      <a:lnTo>
                        <a:pt x="58483" y="51816"/>
                      </a:lnTo>
                      <a:lnTo>
                        <a:pt x="72580" y="0"/>
                      </a:lnTo>
                      <a:lnTo>
                        <a:pt x="6858" y="33242"/>
                      </a:lnTo>
                      <a:lnTo>
                        <a:pt x="0" y="710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DD0AF7EB-6567-7D57-2A40-A5D077E659BF}"/>
                    </a:ext>
                  </a:extLst>
                </p:cNvPr>
                <p:cNvSpPr/>
                <p:nvPr/>
              </p:nvSpPr>
              <p:spPr>
                <a:xfrm>
                  <a:off x="-4348018" y="4443611"/>
                  <a:ext cx="230304" cy="239021"/>
                </a:xfrm>
                <a:custGeom>
                  <a:avLst/>
                  <a:gdLst>
                    <a:gd name="connsiteX0" fmla="*/ 98144 w 230304"/>
                    <a:gd name="connsiteY0" fmla="*/ 15914 h 239021"/>
                    <a:gd name="connsiteX1" fmla="*/ 98144 w 230304"/>
                    <a:gd name="connsiteY1" fmla="*/ 3722 h 239021"/>
                    <a:gd name="connsiteX2" fmla="*/ 147102 w 230304"/>
                    <a:gd name="connsiteY2" fmla="*/ 115355 h 239021"/>
                    <a:gd name="connsiteX3" fmla="*/ 225398 w 230304"/>
                    <a:gd name="connsiteY3" fmla="*/ 195174 h 239021"/>
                    <a:gd name="connsiteX4" fmla="*/ 149865 w 230304"/>
                    <a:gd name="connsiteY4" fmla="*/ 236132 h 239021"/>
                    <a:gd name="connsiteX5" fmla="*/ 65759 w 230304"/>
                    <a:gd name="connsiteY5" fmla="*/ 192221 h 239021"/>
                    <a:gd name="connsiteX6" fmla="*/ 40327 w 230304"/>
                    <a:gd name="connsiteY6" fmla="*/ 122880 h 239021"/>
                    <a:gd name="connsiteX7" fmla="*/ 2894 w 230304"/>
                    <a:gd name="connsiteY7" fmla="*/ 75921 h 239021"/>
                    <a:gd name="connsiteX8" fmla="*/ 2894 w 230304"/>
                    <a:gd name="connsiteY8" fmla="*/ 31154 h 239021"/>
                    <a:gd name="connsiteX9" fmla="*/ 16419 w 230304"/>
                    <a:gd name="connsiteY9" fmla="*/ 102 h 239021"/>
                    <a:gd name="connsiteX10" fmla="*/ 16419 w 230304"/>
                    <a:gd name="connsiteY10" fmla="*/ 11342 h 239021"/>
                    <a:gd name="connsiteX11" fmla="*/ 63568 w 230304"/>
                    <a:gd name="connsiteY11" fmla="*/ 30392 h 239021"/>
                    <a:gd name="connsiteX12" fmla="*/ 98144 w 230304"/>
                    <a:gd name="connsiteY12" fmla="*/ 15914 h 239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30304" h="239021">
                      <a:moveTo>
                        <a:pt x="98144" y="15914"/>
                      </a:moveTo>
                      <a:lnTo>
                        <a:pt x="98144" y="3722"/>
                      </a:lnTo>
                      <a:cubicBezTo>
                        <a:pt x="106050" y="7532"/>
                        <a:pt x="123480" y="71540"/>
                        <a:pt x="147102" y="115355"/>
                      </a:cubicBezTo>
                      <a:cubicBezTo>
                        <a:pt x="168724" y="155455"/>
                        <a:pt x="211491" y="177744"/>
                        <a:pt x="225398" y="195174"/>
                      </a:cubicBezTo>
                      <a:cubicBezTo>
                        <a:pt x="243972" y="218511"/>
                        <a:pt x="207872" y="248514"/>
                        <a:pt x="149865" y="236132"/>
                      </a:cubicBezTo>
                      <a:cubicBezTo>
                        <a:pt x="121290" y="230036"/>
                        <a:pt x="77570" y="211557"/>
                        <a:pt x="65759" y="192221"/>
                      </a:cubicBezTo>
                      <a:cubicBezTo>
                        <a:pt x="53948" y="172886"/>
                        <a:pt x="50043" y="137167"/>
                        <a:pt x="40327" y="122880"/>
                      </a:cubicBezTo>
                      <a:cubicBezTo>
                        <a:pt x="30612" y="108592"/>
                        <a:pt x="7752" y="92209"/>
                        <a:pt x="2894" y="75921"/>
                      </a:cubicBezTo>
                      <a:cubicBezTo>
                        <a:pt x="-965" y="61253"/>
                        <a:pt x="-965" y="45822"/>
                        <a:pt x="2894" y="31154"/>
                      </a:cubicBezTo>
                      <a:cubicBezTo>
                        <a:pt x="7466" y="16390"/>
                        <a:pt x="11371" y="-1517"/>
                        <a:pt x="16419" y="102"/>
                      </a:cubicBezTo>
                      <a:lnTo>
                        <a:pt x="16419" y="11342"/>
                      </a:lnTo>
                      <a:cubicBezTo>
                        <a:pt x="20325" y="19247"/>
                        <a:pt x="34326" y="28392"/>
                        <a:pt x="63568" y="30392"/>
                      </a:cubicBezTo>
                      <a:cubicBezTo>
                        <a:pt x="78046" y="30773"/>
                        <a:pt x="91762" y="28582"/>
                        <a:pt x="98144" y="15914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14456F1E-9428-B9BD-3A47-245C8AE1A5E4}"/>
                    </a:ext>
                  </a:extLst>
                </p:cNvPr>
                <p:cNvSpPr/>
                <p:nvPr/>
              </p:nvSpPr>
              <p:spPr>
                <a:xfrm>
                  <a:off x="-4695999" y="3312239"/>
                  <a:ext cx="452316" cy="989398"/>
                </a:xfrm>
                <a:custGeom>
                  <a:avLst/>
                  <a:gdLst>
                    <a:gd name="connsiteX0" fmla="*/ 406977 w 452316"/>
                    <a:gd name="connsiteY0" fmla="*/ 45529 h 989398"/>
                    <a:gd name="connsiteX1" fmla="*/ 449268 w 452316"/>
                    <a:gd name="connsiteY1" fmla="*/ 499491 h 989398"/>
                    <a:gd name="connsiteX2" fmla="*/ 450030 w 452316"/>
                    <a:gd name="connsiteY2" fmla="*/ 946690 h 989398"/>
                    <a:gd name="connsiteX3" fmla="*/ 385451 w 452316"/>
                    <a:gd name="connsiteY3" fmla="*/ 963073 h 989398"/>
                    <a:gd name="connsiteX4" fmla="*/ 325729 w 452316"/>
                    <a:gd name="connsiteY4" fmla="*/ 950214 h 989398"/>
                    <a:gd name="connsiteX5" fmla="*/ 294392 w 452316"/>
                    <a:gd name="connsiteY5" fmla="*/ 799529 h 989398"/>
                    <a:gd name="connsiteX6" fmla="*/ 294392 w 452316"/>
                    <a:gd name="connsiteY6" fmla="*/ 698182 h 989398"/>
                    <a:gd name="connsiteX7" fmla="*/ 254577 w 452316"/>
                    <a:gd name="connsiteY7" fmla="*/ 437197 h 989398"/>
                    <a:gd name="connsiteX8" fmla="*/ 196760 w 452316"/>
                    <a:gd name="connsiteY8" fmla="*/ 712280 h 989398"/>
                    <a:gd name="connsiteX9" fmla="*/ 136372 w 452316"/>
                    <a:gd name="connsiteY9" fmla="*/ 971455 h 989398"/>
                    <a:gd name="connsiteX10" fmla="*/ 64077 w 452316"/>
                    <a:gd name="connsiteY10" fmla="*/ 988505 h 989398"/>
                    <a:gd name="connsiteX11" fmla="*/ 4070 w 452316"/>
                    <a:gd name="connsiteY11" fmla="*/ 962501 h 989398"/>
                    <a:gd name="connsiteX12" fmla="*/ 3498 w 452316"/>
                    <a:gd name="connsiteY12" fmla="*/ 782479 h 989398"/>
                    <a:gd name="connsiteX13" fmla="*/ 31502 w 452316"/>
                    <a:gd name="connsiteY13" fmla="*/ 630079 h 989398"/>
                    <a:gd name="connsiteX14" fmla="*/ 31502 w 452316"/>
                    <a:gd name="connsiteY14" fmla="*/ 277654 h 989398"/>
                    <a:gd name="connsiteX15" fmla="*/ 111131 w 452316"/>
                    <a:gd name="connsiteY15" fmla="*/ 0 h 98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316" h="989398">
                      <a:moveTo>
                        <a:pt x="406977" y="45529"/>
                      </a:moveTo>
                      <a:cubicBezTo>
                        <a:pt x="406977" y="45529"/>
                        <a:pt x="442886" y="304133"/>
                        <a:pt x="449268" y="499491"/>
                      </a:cubicBezTo>
                      <a:cubicBezTo>
                        <a:pt x="455650" y="694849"/>
                        <a:pt x="450030" y="946690"/>
                        <a:pt x="450030" y="946690"/>
                      </a:cubicBezTo>
                      <a:cubicBezTo>
                        <a:pt x="450030" y="946690"/>
                        <a:pt x="429837" y="961072"/>
                        <a:pt x="385451" y="963073"/>
                      </a:cubicBezTo>
                      <a:cubicBezTo>
                        <a:pt x="341064" y="965073"/>
                        <a:pt x="325729" y="950214"/>
                        <a:pt x="325729" y="950214"/>
                      </a:cubicBezTo>
                      <a:cubicBezTo>
                        <a:pt x="325729" y="950214"/>
                        <a:pt x="298583" y="861727"/>
                        <a:pt x="294392" y="799529"/>
                      </a:cubicBezTo>
                      <a:cubicBezTo>
                        <a:pt x="291671" y="765800"/>
                        <a:pt x="291671" y="731911"/>
                        <a:pt x="294392" y="698182"/>
                      </a:cubicBezTo>
                      <a:lnTo>
                        <a:pt x="254577" y="437197"/>
                      </a:lnTo>
                      <a:cubicBezTo>
                        <a:pt x="254577" y="437197"/>
                        <a:pt x="202475" y="680942"/>
                        <a:pt x="196760" y="712280"/>
                      </a:cubicBezTo>
                      <a:cubicBezTo>
                        <a:pt x="191045" y="743617"/>
                        <a:pt x="136372" y="971455"/>
                        <a:pt x="136372" y="971455"/>
                      </a:cubicBezTo>
                      <a:cubicBezTo>
                        <a:pt x="115165" y="985780"/>
                        <a:pt x="89449" y="991838"/>
                        <a:pt x="64077" y="988505"/>
                      </a:cubicBezTo>
                      <a:cubicBezTo>
                        <a:pt x="21596" y="982885"/>
                        <a:pt x="4070" y="962501"/>
                        <a:pt x="4070" y="962501"/>
                      </a:cubicBezTo>
                      <a:cubicBezTo>
                        <a:pt x="4070" y="962501"/>
                        <a:pt x="-4693" y="845248"/>
                        <a:pt x="3498" y="782479"/>
                      </a:cubicBezTo>
                      <a:cubicBezTo>
                        <a:pt x="11690" y="719709"/>
                        <a:pt x="28549" y="671513"/>
                        <a:pt x="31502" y="630079"/>
                      </a:cubicBezTo>
                      <a:cubicBezTo>
                        <a:pt x="34454" y="588645"/>
                        <a:pt x="28549" y="366617"/>
                        <a:pt x="31502" y="277654"/>
                      </a:cubicBezTo>
                      <a:cubicBezTo>
                        <a:pt x="34454" y="188690"/>
                        <a:pt x="44456" y="119729"/>
                        <a:pt x="11113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7B20B7B3-98A4-288C-6424-01FED78E4020}"/>
                    </a:ext>
                  </a:extLst>
                </p:cNvPr>
                <p:cNvSpPr/>
                <p:nvPr/>
              </p:nvSpPr>
              <p:spPr>
                <a:xfrm>
                  <a:off x="-4441422" y="3536267"/>
                  <a:ext cx="117347" cy="394335"/>
                </a:xfrm>
                <a:custGeom>
                  <a:avLst/>
                  <a:gdLst>
                    <a:gd name="connsiteX0" fmla="*/ 0 w 117347"/>
                    <a:gd name="connsiteY0" fmla="*/ 213169 h 394335"/>
                    <a:gd name="connsiteX1" fmla="*/ 33052 w 117347"/>
                    <a:gd name="connsiteY1" fmla="*/ 50101 h 394335"/>
                    <a:gd name="connsiteX2" fmla="*/ 117348 w 117347"/>
                    <a:gd name="connsiteY2" fmla="*/ 0 h 394335"/>
                    <a:gd name="connsiteX3" fmla="*/ 50673 w 117347"/>
                    <a:gd name="connsiteY3" fmla="*/ 63817 h 394335"/>
                    <a:gd name="connsiteX4" fmla="*/ 15716 w 117347"/>
                    <a:gd name="connsiteY4" fmla="*/ 226314 h 394335"/>
                    <a:gd name="connsiteX5" fmla="*/ 27623 w 117347"/>
                    <a:gd name="connsiteY5" fmla="*/ 394335 h 39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347" h="394335">
                      <a:moveTo>
                        <a:pt x="0" y="213169"/>
                      </a:moveTo>
                      <a:lnTo>
                        <a:pt x="33052" y="50101"/>
                      </a:lnTo>
                      <a:cubicBezTo>
                        <a:pt x="33052" y="50101"/>
                        <a:pt x="90202" y="35052"/>
                        <a:pt x="117348" y="0"/>
                      </a:cubicBezTo>
                      <a:cubicBezTo>
                        <a:pt x="117348" y="0"/>
                        <a:pt x="109919" y="38862"/>
                        <a:pt x="50673" y="63817"/>
                      </a:cubicBezTo>
                      <a:lnTo>
                        <a:pt x="15716" y="226314"/>
                      </a:lnTo>
                      <a:lnTo>
                        <a:pt x="27623" y="394335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F6689AEB-9FFB-F377-9282-C4AD5575CA78}"/>
                    </a:ext>
                  </a:extLst>
                </p:cNvPr>
                <p:cNvSpPr/>
                <p:nvPr/>
              </p:nvSpPr>
              <p:spPr>
                <a:xfrm>
                  <a:off x="-4356935" y="2918442"/>
                  <a:ext cx="697321" cy="269295"/>
                </a:xfrm>
                <a:custGeom>
                  <a:avLst/>
                  <a:gdLst>
                    <a:gd name="connsiteX0" fmla="*/ 122492 w 697321"/>
                    <a:gd name="connsiteY0" fmla="*/ 73186 h 269295"/>
                    <a:gd name="connsiteX1" fmla="*/ 307943 w 697321"/>
                    <a:gd name="connsiteY1" fmla="*/ 162340 h 269295"/>
                    <a:gd name="connsiteX2" fmla="*/ 524732 w 697321"/>
                    <a:gd name="connsiteY2" fmla="*/ 96141 h 269295"/>
                    <a:gd name="connsiteX3" fmla="*/ 540449 w 697321"/>
                    <a:gd name="connsiteY3" fmla="*/ 77853 h 269295"/>
                    <a:gd name="connsiteX4" fmla="*/ 570357 w 697321"/>
                    <a:gd name="connsiteY4" fmla="*/ 30228 h 269295"/>
                    <a:gd name="connsiteX5" fmla="*/ 586549 w 697321"/>
                    <a:gd name="connsiteY5" fmla="*/ 3844 h 269295"/>
                    <a:gd name="connsiteX6" fmla="*/ 599694 w 697321"/>
                    <a:gd name="connsiteY6" fmla="*/ 26323 h 269295"/>
                    <a:gd name="connsiteX7" fmla="*/ 590169 w 697321"/>
                    <a:gd name="connsiteY7" fmla="*/ 62327 h 269295"/>
                    <a:gd name="connsiteX8" fmla="*/ 639890 w 697321"/>
                    <a:gd name="connsiteY8" fmla="*/ 20608 h 269295"/>
                    <a:gd name="connsiteX9" fmla="*/ 697040 w 697321"/>
                    <a:gd name="connsiteY9" fmla="*/ 44325 h 269295"/>
                    <a:gd name="connsiteX10" fmla="*/ 630365 w 697321"/>
                    <a:gd name="connsiteY10" fmla="*/ 143004 h 269295"/>
                    <a:gd name="connsiteX11" fmla="*/ 541591 w 697321"/>
                    <a:gd name="connsiteY11" fmla="*/ 187676 h 269295"/>
                    <a:gd name="connsiteX12" fmla="*/ 342233 w 697321"/>
                    <a:gd name="connsiteY12" fmla="*/ 265019 h 269295"/>
                    <a:gd name="connsiteX13" fmla="*/ 281559 w 697321"/>
                    <a:gd name="connsiteY13" fmla="*/ 266448 h 269295"/>
                    <a:gd name="connsiteX14" fmla="*/ 0 w 697321"/>
                    <a:gd name="connsiteY14" fmla="*/ 162911 h 269295"/>
                    <a:gd name="connsiteX15" fmla="*/ 2286 w 697321"/>
                    <a:gd name="connsiteY15" fmla="*/ 46135 h 269295"/>
                    <a:gd name="connsiteX16" fmla="*/ 122492 w 697321"/>
                    <a:gd name="connsiteY16" fmla="*/ 73186 h 269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97321" h="269295">
                      <a:moveTo>
                        <a:pt x="122492" y="73186"/>
                      </a:moveTo>
                      <a:cubicBezTo>
                        <a:pt x="192405" y="107666"/>
                        <a:pt x="269843" y="155577"/>
                        <a:pt x="307943" y="162340"/>
                      </a:cubicBezTo>
                      <a:cubicBezTo>
                        <a:pt x="363093" y="151481"/>
                        <a:pt x="483298" y="118811"/>
                        <a:pt x="524732" y="96141"/>
                      </a:cubicBezTo>
                      <a:cubicBezTo>
                        <a:pt x="532009" y="92141"/>
                        <a:pt x="537591" y="85645"/>
                        <a:pt x="540449" y="77853"/>
                      </a:cubicBezTo>
                      <a:cubicBezTo>
                        <a:pt x="548259" y="57279"/>
                        <a:pt x="558641" y="47278"/>
                        <a:pt x="570357" y="30228"/>
                      </a:cubicBezTo>
                      <a:cubicBezTo>
                        <a:pt x="579882" y="17084"/>
                        <a:pt x="582644" y="3272"/>
                        <a:pt x="586549" y="3844"/>
                      </a:cubicBezTo>
                      <a:cubicBezTo>
                        <a:pt x="595846" y="7101"/>
                        <a:pt x="601418" y="16617"/>
                        <a:pt x="599694" y="26323"/>
                      </a:cubicBezTo>
                      <a:cubicBezTo>
                        <a:pt x="597884" y="38648"/>
                        <a:pt x="594684" y="50726"/>
                        <a:pt x="590169" y="62327"/>
                      </a:cubicBezTo>
                      <a:cubicBezTo>
                        <a:pt x="608762" y="51021"/>
                        <a:pt x="625526" y="36953"/>
                        <a:pt x="639890" y="20608"/>
                      </a:cubicBezTo>
                      <a:cubicBezTo>
                        <a:pt x="666369" y="-11872"/>
                        <a:pt x="693325" y="-7396"/>
                        <a:pt x="697040" y="44325"/>
                      </a:cubicBezTo>
                      <a:cubicBezTo>
                        <a:pt x="698373" y="62899"/>
                        <a:pt x="697706" y="102428"/>
                        <a:pt x="630365" y="143004"/>
                      </a:cubicBezTo>
                      <a:cubicBezTo>
                        <a:pt x="611315" y="154720"/>
                        <a:pt x="567881" y="175961"/>
                        <a:pt x="541591" y="187676"/>
                      </a:cubicBezTo>
                      <a:cubicBezTo>
                        <a:pt x="471487" y="218918"/>
                        <a:pt x="392811" y="247208"/>
                        <a:pt x="342233" y="265019"/>
                      </a:cubicBezTo>
                      <a:cubicBezTo>
                        <a:pt x="322393" y="270191"/>
                        <a:pt x="301619" y="270677"/>
                        <a:pt x="281559" y="266448"/>
                      </a:cubicBezTo>
                      <a:cubicBezTo>
                        <a:pt x="153829" y="237873"/>
                        <a:pt x="68199" y="192153"/>
                        <a:pt x="0" y="162911"/>
                      </a:cubicBezTo>
                      <a:lnTo>
                        <a:pt x="2286" y="46135"/>
                      </a:lnTo>
                      <a:cubicBezTo>
                        <a:pt x="44482" y="48040"/>
                        <a:pt x="62294" y="43468"/>
                        <a:pt x="122492" y="73186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04EACCCD-2EA8-1F1E-7BD7-830BFE5FA55D}"/>
                    </a:ext>
                  </a:extLst>
                </p:cNvPr>
                <p:cNvSpPr/>
                <p:nvPr/>
              </p:nvSpPr>
              <p:spPr>
                <a:xfrm>
                  <a:off x="-4356459" y="2962985"/>
                  <a:ext cx="404621" cy="230919"/>
                </a:xfrm>
                <a:custGeom>
                  <a:avLst/>
                  <a:gdLst>
                    <a:gd name="connsiteX0" fmla="*/ 0 w 404621"/>
                    <a:gd name="connsiteY0" fmla="*/ 1782 h 230919"/>
                    <a:gd name="connsiteX1" fmla="*/ 120110 w 404621"/>
                    <a:gd name="connsiteY1" fmla="*/ 24166 h 230919"/>
                    <a:gd name="connsiteX2" fmla="*/ 301943 w 404621"/>
                    <a:gd name="connsiteY2" fmla="*/ 116558 h 230919"/>
                    <a:gd name="connsiteX3" fmla="*/ 365189 w 404621"/>
                    <a:gd name="connsiteY3" fmla="*/ 104461 h 230919"/>
                    <a:gd name="connsiteX4" fmla="*/ 404622 w 404621"/>
                    <a:gd name="connsiteY4" fmla="*/ 198283 h 230919"/>
                    <a:gd name="connsiteX5" fmla="*/ 331756 w 404621"/>
                    <a:gd name="connsiteY5" fmla="*/ 226858 h 230919"/>
                    <a:gd name="connsiteX6" fmla="*/ 274606 w 404621"/>
                    <a:gd name="connsiteY6" fmla="*/ 225810 h 230919"/>
                    <a:gd name="connsiteX7" fmla="*/ 84106 w 404621"/>
                    <a:gd name="connsiteY7" fmla="*/ 164945 h 230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4621" h="230919">
                      <a:moveTo>
                        <a:pt x="0" y="1782"/>
                      </a:moveTo>
                      <a:cubicBezTo>
                        <a:pt x="49530" y="-5743"/>
                        <a:pt x="96298" y="12259"/>
                        <a:pt x="120110" y="24166"/>
                      </a:cubicBezTo>
                      <a:cubicBezTo>
                        <a:pt x="195167" y="61694"/>
                        <a:pt x="299942" y="115987"/>
                        <a:pt x="301943" y="116558"/>
                      </a:cubicBezTo>
                      <a:cubicBezTo>
                        <a:pt x="303943" y="117130"/>
                        <a:pt x="365189" y="104461"/>
                        <a:pt x="365189" y="104461"/>
                      </a:cubicBezTo>
                      <a:cubicBezTo>
                        <a:pt x="365189" y="104461"/>
                        <a:pt x="370618" y="163516"/>
                        <a:pt x="404622" y="198283"/>
                      </a:cubicBezTo>
                      <a:cubicBezTo>
                        <a:pt x="404622" y="198283"/>
                        <a:pt x="352425" y="221143"/>
                        <a:pt x="331756" y="226858"/>
                      </a:cubicBezTo>
                      <a:cubicBezTo>
                        <a:pt x="311087" y="232573"/>
                        <a:pt x="302324" y="232287"/>
                        <a:pt x="274606" y="225810"/>
                      </a:cubicBezTo>
                      <a:cubicBezTo>
                        <a:pt x="246888" y="219333"/>
                        <a:pt x="84106" y="164945"/>
                        <a:pt x="84106" y="16494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F7082255-B846-3FE0-6097-D29D82D1D841}"/>
                    </a:ext>
                  </a:extLst>
                </p:cNvPr>
                <p:cNvSpPr/>
                <p:nvPr/>
              </p:nvSpPr>
              <p:spPr>
                <a:xfrm>
                  <a:off x="-4632112" y="2963529"/>
                  <a:ext cx="381242" cy="500924"/>
                </a:xfrm>
                <a:custGeom>
                  <a:avLst/>
                  <a:gdLst>
                    <a:gd name="connsiteX0" fmla="*/ 141446 w 381242"/>
                    <a:gd name="connsiteY0" fmla="*/ 0 h 500924"/>
                    <a:gd name="connsiteX1" fmla="*/ 57341 w 381242"/>
                    <a:gd name="connsiteY1" fmla="*/ 12001 h 500924"/>
                    <a:gd name="connsiteX2" fmla="*/ 29718 w 381242"/>
                    <a:gd name="connsiteY2" fmla="*/ 182309 h 500924"/>
                    <a:gd name="connsiteX3" fmla="*/ 56483 w 381242"/>
                    <a:gd name="connsiteY3" fmla="*/ 320135 h 500924"/>
                    <a:gd name="connsiteX4" fmla="*/ 0 w 381242"/>
                    <a:gd name="connsiteY4" fmla="*/ 429959 h 500924"/>
                    <a:gd name="connsiteX5" fmla="*/ 356616 w 381242"/>
                    <a:gd name="connsiteY5" fmla="*/ 470535 h 500924"/>
                    <a:gd name="connsiteX6" fmla="*/ 342805 w 381242"/>
                    <a:gd name="connsiteY6" fmla="*/ 332899 h 500924"/>
                    <a:gd name="connsiteX7" fmla="*/ 342805 w 381242"/>
                    <a:gd name="connsiteY7" fmla="*/ 247174 h 500924"/>
                    <a:gd name="connsiteX8" fmla="*/ 278035 w 381242"/>
                    <a:gd name="connsiteY8" fmla="*/ 1619 h 500924"/>
                    <a:gd name="connsiteX9" fmla="*/ 236506 w 381242"/>
                    <a:gd name="connsiteY9" fmla="*/ 1619 h 500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1242" h="500924">
                      <a:moveTo>
                        <a:pt x="141446" y="0"/>
                      </a:moveTo>
                      <a:lnTo>
                        <a:pt x="57341" y="12001"/>
                      </a:lnTo>
                      <a:cubicBezTo>
                        <a:pt x="72580" y="102584"/>
                        <a:pt x="29718" y="182309"/>
                        <a:pt x="29718" y="182309"/>
                      </a:cubicBezTo>
                      <a:lnTo>
                        <a:pt x="56483" y="320135"/>
                      </a:lnTo>
                      <a:cubicBezTo>
                        <a:pt x="55340" y="336518"/>
                        <a:pt x="26479" y="367760"/>
                        <a:pt x="0" y="429959"/>
                      </a:cubicBezTo>
                      <a:cubicBezTo>
                        <a:pt x="49625" y="496634"/>
                        <a:pt x="277178" y="528828"/>
                        <a:pt x="356616" y="470535"/>
                      </a:cubicBezTo>
                      <a:cubicBezTo>
                        <a:pt x="348901" y="394335"/>
                        <a:pt x="345281" y="356711"/>
                        <a:pt x="342805" y="332899"/>
                      </a:cubicBezTo>
                      <a:lnTo>
                        <a:pt x="342805" y="247174"/>
                      </a:lnTo>
                      <a:cubicBezTo>
                        <a:pt x="442341" y="165449"/>
                        <a:pt x="322231" y="41148"/>
                        <a:pt x="278035" y="1619"/>
                      </a:cubicBezTo>
                      <a:lnTo>
                        <a:pt x="236506" y="1619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8312ABED-0D39-07CB-9732-46520545491B}"/>
                    </a:ext>
                  </a:extLst>
                </p:cNvPr>
                <p:cNvSpPr/>
                <p:nvPr/>
              </p:nvSpPr>
              <p:spPr>
                <a:xfrm>
                  <a:off x="-4798008" y="2977340"/>
                  <a:ext cx="269675" cy="708670"/>
                </a:xfrm>
                <a:custGeom>
                  <a:avLst/>
                  <a:gdLst>
                    <a:gd name="connsiteX0" fmla="*/ 2352 w 269675"/>
                    <a:gd name="connsiteY0" fmla="*/ 333566 h 708670"/>
                    <a:gd name="connsiteX1" fmla="*/ 101984 w 269675"/>
                    <a:gd name="connsiteY1" fmla="*/ 87440 h 708670"/>
                    <a:gd name="connsiteX2" fmla="*/ 214950 w 269675"/>
                    <a:gd name="connsiteY2" fmla="*/ 0 h 708670"/>
                    <a:gd name="connsiteX3" fmla="*/ 186851 w 269675"/>
                    <a:gd name="connsiteY3" fmla="*/ 193453 h 708670"/>
                    <a:gd name="connsiteX4" fmla="*/ 114271 w 269675"/>
                    <a:gd name="connsiteY4" fmla="*/ 337566 h 708670"/>
                    <a:gd name="connsiteX5" fmla="*/ 169706 w 269675"/>
                    <a:gd name="connsiteY5" fmla="*/ 522065 h 708670"/>
                    <a:gd name="connsiteX6" fmla="*/ 187137 w 269675"/>
                    <a:gd name="connsiteY6" fmla="*/ 538829 h 708670"/>
                    <a:gd name="connsiteX7" fmla="*/ 247907 w 269675"/>
                    <a:gd name="connsiteY7" fmla="*/ 582740 h 708670"/>
                    <a:gd name="connsiteX8" fmla="*/ 269624 w 269675"/>
                    <a:gd name="connsiteY8" fmla="*/ 598075 h 708670"/>
                    <a:gd name="connsiteX9" fmla="*/ 247526 w 269675"/>
                    <a:gd name="connsiteY9" fmla="*/ 609791 h 708670"/>
                    <a:gd name="connsiteX10" fmla="*/ 207044 w 269675"/>
                    <a:gd name="connsiteY10" fmla="*/ 593408 h 708670"/>
                    <a:gd name="connsiteX11" fmla="*/ 247526 w 269675"/>
                    <a:gd name="connsiteY11" fmla="*/ 648843 h 708670"/>
                    <a:gd name="connsiteX12" fmla="*/ 220570 w 269675"/>
                    <a:gd name="connsiteY12" fmla="*/ 708660 h 708670"/>
                    <a:gd name="connsiteX13" fmla="*/ 122653 w 269675"/>
                    <a:gd name="connsiteY13" fmla="*/ 617030 h 708670"/>
                    <a:gd name="connsiteX14" fmla="*/ 85029 w 269675"/>
                    <a:gd name="connsiteY14" fmla="*/ 544735 h 708670"/>
                    <a:gd name="connsiteX15" fmla="*/ 30546 w 269675"/>
                    <a:gd name="connsiteY15" fmla="*/ 432340 h 708670"/>
                    <a:gd name="connsiteX16" fmla="*/ 2352 w 269675"/>
                    <a:gd name="connsiteY16" fmla="*/ 333566 h 708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9675" h="708670">
                      <a:moveTo>
                        <a:pt x="2352" y="333566"/>
                      </a:moveTo>
                      <a:cubicBezTo>
                        <a:pt x="20259" y="263747"/>
                        <a:pt x="80457" y="143066"/>
                        <a:pt x="101984" y="87440"/>
                      </a:cubicBezTo>
                      <a:cubicBezTo>
                        <a:pt x="126653" y="23336"/>
                        <a:pt x="168659" y="667"/>
                        <a:pt x="214950" y="0"/>
                      </a:cubicBezTo>
                      <a:cubicBezTo>
                        <a:pt x="231714" y="21812"/>
                        <a:pt x="238858" y="130969"/>
                        <a:pt x="186851" y="193453"/>
                      </a:cubicBezTo>
                      <a:cubicBezTo>
                        <a:pt x="164753" y="240030"/>
                        <a:pt x="114271" y="337566"/>
                        <a:pt x="114271" y="337566"/>
                      </a:cubicBezTo>
                      <a:cubicBezTo>
                        <a:pt x="115985" y="350139"/>
                        <a:pt x="149990" y="479393"/>
                        <a:pt x="169706" y="522065"/>
                      </a:cubicBezTo>
                      <a:cubicBezTo>
                        <a:pt x="173295" y="529580"/>
                        <a:pt x="179489" y="535534"/>
                        <a:pt x="187137" y="538829"/>
                      </a:cubicBezTo>
                      <a:cubicBezTo>
                        <a:pt x="207616" y="547688"/>
                        <a:pt x="231619" y="570071"/>
                        <a:pt x="247907" y="582740"/>
                      </a:cubicBezTo>
                      <a:cubicBezTo>
                        <a:pt x="260670" y="592265"/>
                        <a:pt x="270481" y="594170"/>
                        <a:pt x="269624" y="598075"/>
                      </a:cubicBezTo>
                      <a:cubicBezTo>
                        <a:pt x="266421" y="607133"/>
                        <a:pt x="256817" y="612219"/>
                        <a:pt x="247526" y="609791"/>
                      </a:cubicBezTo>
                      <a:cubicBezTo>
                        <a:pt x="233649" y="605333"/>
                        <a:pt x="220118" y="599856"/>
                        <a:pt x="207044" y="593408"/>
                      </a:cubicBezTo>
                      <a:cubicBezTo>
                        <a:pt x="219273" y="612781"/>
                        <a:pt x="232797" y="631298"/>
                        <a:pt x="247526" y="648843"/>
                      </a:cubicBezTo>
                      <a:cubicBezTo>
                        <a:pt x="275053" y="680657"/>
                        <a:pt x="274100" y="707803"/>
                        <a:pt x="220570" y="708660"/>
                      </a:cubicBezTo>
                      <a:cubicBezTo>
                        <a:pt x="179993" y="709232"/>
                        <a:pt x="158657" y="686467"/>
                        <a:pt x="122653" y="617030"/>
                      </a:cubicBezTo>
                      <a:cubicBezTo>
                        <a:pt x="112366" y="597027"/>
                        <a:pt x="97412" y="570452"/>
                        <a:pt x="85029" y="544735"/>
                      </a:cubicBezTo>
                      <a:cubicBezTo>
                        <a:pt x="53787" y="479679"/>
                        <a:pt x="47691" y="473869"/>
                        <a:pt x="30546" y="432340"/>
                      </a:cubicBezTo>
                      <a:cubicBezTo>
                        <a:pt x="3590" y="366713"/>
                        <a:pt x="-4601" y="360521"/>
                        <a:pt x="2352" y="333566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CF60AC0-D921-635F-727A-F48CA7A8406A}"/>
                    </a:ext>
                  </a:extLst>
                </p:cNvPr>
                <p:cNvSpPr/>
                <p:nvPr/>
              </p:nvSpPr>
              <p:spPr>
                <a:xfrm>
                  <a:off x="-4799718" y="2973625"/>
                  <a:ext cx="241200" cy="436054"/>
                </a:xfrm>
                <a:custGeom>
                  <a:avLst/>
                  <a:gdLst>
                    <a:gd name="connsiteX0" fmla="*/ 238757 w 241200"/>
                    <a:gd name="connsiteY0" fmla="*/ 0 h 436054"/>
                    <a:gd name="connsiteX1" fmla="*/ 119600 w 241200"/>
                    <a:gd name="connsiteY1" fmla="*/ 49149 h 436054"/>
                    <a:gd name="connsiteX2" fmla="*/ 5871 w 241200"/>
                    <a:gd name="connsiteY2" fmla="*/ 314420 h 436054"/>
                    <a:gd name="connsiteX3" fmla="*/ 31303 w 241200"/>
                    <a:gd name="connsiteY3" fmla="*/ 436055 h 436054"/>
                    <a:gd name="connsiteX4" fmla="*/ 132077 w 241200"/>
                    <a:gd name="connsiteY4" fmla="*/ 400621 h 436054"/>
                    <a:gd name="connsiteX5" fmla="*/ 121886 w 241200"/>
                    <a:gd name="connsiteY5" fmla="*/ 341852 h 436054"/>
                    <a:gd name="connsiteX6" fmla="*/ 194561 w 241200"/>
                    <a:gd name="connsiteY6" fmla="*/ 203168 h 436054"/>
                    <a:gd name="connsiteX7" fmla="*/ 238757 w 241200"/>
                    <a:gd name="connsiteY7" fmla="*/ 0 h 436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1200" h="436054">
                      <a:moveTo>
                        <a:pt x="238757" y="0"/>
                      </a:moveTo>
                      <a:cubicBezTo>
                        <a:pt x="183893" y="4572"/>
                        <a:pt x="148841" y="6191"/>
                        <a:pt x="119600" y="49149"/>
                      </a:cubicBezTo>
                      <a:cubicBezTo>
                        <a:pt x="90358" y="92107"/>
                        <a:pt x="15396" y="285179"/>
                        <a:pt x="5871" y="314420"/>
                      </a:cubicBezTo>
                      <a:cubicBezTo>
                        <a:pt x="-3654" y="343662"/>
                        <a:pt x="-5559" y="359092"/>
                        <a:pt x="31303" y="436055"/>
                      </a:cubicBezTo>
                      <a:cubicBezTo>
                        <a:pt x="67294" y="432702"/>
                        <a:pt x="101905" y="420529"/>
                        <a:pt x="132077" y="400621"/>
                      </a:cubicBezTo>
                      <a:lnTo>
                        <a:pt x="121886" y="341852"/>
                      </a:lnTo>
                      <a:lnTo>
                        <a:pt x="194561" y="203168"/>
                      </a:lnTo>
                      <a:cubicBezTo>
                        <a:pt x="232065" y="142484"/>
                        <a:pt x="247661" y="70780"/>
                        <a:pt x="23875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7163F55B-8783-915B-DED4-75989AF12D05}"/>
                    </a:ext>
                  </a:extLst>
                </p:cNvPr>
                <p:cNvSpPr/>
                <p:nvPr/>
              </p:nvSpPr>
              <p:spPr>
                <a:xfrm>
                  <a:off x="-4589293" y="2593990"/>
                  <a:ext cx="333829" cy="340201"/>
                </a:xfrm>
                <a:custGeom>
                  <a:avLst/>
                  <a:gdLst>
                    <a:gd name="connsiteX0" fmla="*/ 99579 w 333829"/>
                    <a:gd name="connsiteY0" fmla="*/ 340201 h 340201"/>
                    <a:gd name="connsiteX1" fmla="*/ 26427 w 333829"/>
                    <a:gd name="connsiteY1" fmla="*/ 253524 h 340201"/>
                    <a:gd name="connsiteX2" fmla="*/ 47097 w 333829"/>
                    <a:gd name="connsiteY2" fmla="*/ 94742 h 340201"/>
                    <a:gd name="connsiteX3" fmla="*/ 47097 w 333829"/>
                    <a:gd name="connsiteY3" fmla="*/ 64167 h 340201"/>
                    <a:gd name="connsiteX4" fmla="*/ 67290 w 333829"/>
                    <a:gd name="connsiteY4" fmla="*/ 33877 h 340201"/>
                    <a:gd name="connsiteX5" fmla="*/ 124440 w 333829"/>
                    <a:gd name="connsiteY5" fmla="*/ 8160 h 340201"/>
                    <a:gd name="connsiteX6" fmla="*/ 218166 w 333829"/>
                    <a:gd name="connsiteY6" fmla="*/ 826 h 340201"/>
                    <a:gd name="connsiteX7" fmla="*/ 277792 w 333829"/>
                    <a:gd name="connsiteY7" fmla="*/ 14161 h 340201"/>
                    <a:gd name="connsiteX8" fmla="*/ 322274 w 333829"/>
                    <a:gd name="connsiteY8" fmla="*/ 54832 h 340201"/>
                    <a:gd name="connsiteX9" fmla="*/ 326084 w 333829"/>
                    <a:gd name="connsiteY9" fmla="*/ 103791 h 340201"/>
                    <a:gd name="connsiteX10" fmla="*/ 327989 w 333829"/>
                    <a:gd name="connsiteY10" fmla="*/ 120269 h 340201"/>
                    <a:gd name="connsiteX11" fmla="*/ 333609 w 333829"/>
                    <a:gd name="connsiteY11" fmla="*/ 141129 h 340201"/>
                    <a:gd name="connsiteX12" fmla="*/ 314559 w 333829"/>
                    <a:gd name="connsiteY12" fmla="*/ 169704 h 340201"/>
                    <a:gd name="connsiteX13" fmla="*/ 320433 w 333829"/>
                    <a:gd name="connsiteY13" fmla="*/ 179057 h 340201"/>
                    <a:gd name="connsiteX14" fmla="*/ 327989 w 333829"/>
                    <a:gd name="connsiteY14" fmla="*/ 176657 h 340201"/>
                    <a:gd name="connsiteX15" fmla="*/ 309244 w 333829"/>
                    <a:gd name="connsiteY15" fmla="*/ 189573 h 340201"/>
                    <a:gd name="connsiteX16" fmla="*/ 308939 w 333829"/>
                    <a:gd name="connsiteY16" fmla="*/ 189516 h 340201"/>
                    <a:gd name="connsiteX17" fmla="*/ 276173 w 333829"/>
                    <a:gd name="connsiteY17" fmla="*/ 165037 h 34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3829" h="340201">
                      <a:moveTo>
                        <a:pt x="99579" y="340201"/>
                      </a:moveTo>
                      <a:cubicBezTo>
                        <a:pt x="99579" y="325533"/>
                        <a:pt x="50811" y="290576"/>
                        <a:pt x="26427" y="253524"/>
                      </a:cubicBezTo>
                      <a:cubicBezTo>
                        <a:pt x="3758" y="219234"/>
                        <a:pt x="-27960" y="124841"/>
                        <a:pt x="47097" y="94742"/>
                      </a:cubicBezTo>
                      <a:cubicBezTo>
                        <a:pt x="44728" y="84684"/>
                        <a:pt x="44728" y="74225"/>
                        <a:pt x="47097" y="64167"/>
                      </a:cubicBezTo>
                      <a:cubicBezTo>
                        <a:pt x="50458" y="52194"/>
                        <a:pt x="57528" y="41583"/>
                        <a:pt x="67290" y="33877"/>
                      </a:cubicBezTo>
                      <a:cubicBezTo>
                        <a:pt x="83941" y="20742"/>
                        <a:pt x="103569" y="11913"/>
                        <a:pt x="124440" y="8160"/>
                      </a:cubicBezTo>
                      <a:cubicBezTo>
                        <a:pt x="155134" y="1006"/>
                        <a:pt x="186732" y="-1460"/>
                        <a:pt x="218166" y="826"/>
                      </a:cubicBezTo>
                      <a:cubicBezTo>
                        <a:pt x="238675" y="1702"/>
                        <a:pt x="258865" y="6217"/>
                        <a:pt x="277792" y="14161"/>
                      </a:cubicBezTo>
                      <a:cubicBezTo>
                        <a:pt x="296802" y="22285"/>
                        <a:pt x="312487" y="36620"/>
                        <a:pt x="322274" y="54832"/>
                      </a:cubicBezTo>
                      <a:cubicBezTo>
                        <a:pt x="330013" y="69996"/>
                        <a:pt x="331385" y="87617"/>
                        <a:pt x="326084" y="103791"/>
                      </a:cubicBezTo>
                      <a:cubicBezTo>
                        <a:pt x="322655" y="113316"/>
                        <a:pt x="322274" y="112363"/>
                        <a:pt x="327989" y="120269"/>
                      </a:cubicBezTo>
                      <a:cubicBezTo>
                        <a:pt x="332520" y="126222"/>
                        <a:pt x="334537" y="133709"/>
                        <a:pt x="333609" y="141129"/>
                      </a:cubicBezTo>
                      <a:cubicBezTo>
                        <a:pt x="331418" y="157226"/>
                        <a:pt x="316083" y="161227"/>
                        <a:pt x="314559" y="169704"/>
                      </a:cubicBezTo>
                      <a:cubicBezTo>
                        <a:pt x="313598" y="173914"/>
                        <a:pt x="316227" y="178095"/>
                        <a:pt x="320433" y="179057"/>
                      </a:cubicBezTo>
                      <a:cubicBezTo>
                        <a:pt x="323201" y="179686"/>
                        <a:pt x="326093" y="178772"/>
                        <a:pt x="327989" y="176657"/>
                      </a:cubicBezTo>
                      <a:cubicBezTo>
                        <a:pt x="326380" y="185401"/>
                        <a:pt x="317988" y="191183"/>
                        <a:pt x="309244" y="189573"/>
                      </a:cubicBezTo>
                      <a:cubicBezTo>
                        <a:pt x="309142" y="189554"/>
                        <a:pt x="309041" y="189535"/>
                        <a:pt x="308939" y="189516"/>
                      </a:cubicBezTo>
                      <a:cubicBezTo>
                        <a:pt x="291603" y="188563"/>
                        <a:pt x="276173" y="165037"/>
                        <a:pt x="276173" y="16503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918AE454-29F6-DCF3-6018-B4D1DBD656CF}"/>
                    </a:ext>
                  </a:extLst>
                </p:cNvPr>
                <p:cNvSpPr/>
                <p:nvPr/>
              </p:nvSpPr>
              <p:spPr>
                <a:xfrm>
                  <a:off x="-4786817" y="2656507"/>
                  <a:ext cx="255246" cy="338989"/>
                </a:xfrm>
                <a:custGeom>
                  <a:avLst/>
                  <a:gdLst>
                    <a:gd name="connsiteX0" fmla="*/ 243097 w 255246"/>
                    <a:gd name="connsiteY0" fmla="*/ 14318 h 338989"/>
                    <a:gd name="connsiteX1" fmla="*/ 135369 w 255246"/>
                    <a:gd name="connsiteY1" fmla="*/ 23843 h 338989"/>
                    <a:gd name="connsiteX2" fmla="*/ 78219 w 255246"/>
                    <a:gd name="connsiteY2" fmla="*/ 217486 h 338989"/>
                    <a:gd name="connsiteX3" fmla="*/ 6401 w 255246"/>
                    <a:gd name="connsiteY3" fmla="*/ 269969 h 338989"/>
                    <a:gd name="connsiteX4" fmla="*/ 17926 w 255246"/>
                    <a:gd name="connsiteY4" fmla="*/ 325500 h 338989"/>
                    <a:gd name="connsiteX5" fmla="*/ 130035 w 255246"/>
                    <a:gd name="connsiteY5" fmla="*/ 319118 h 338989"/>
                    <a:gd name="connsiteX6" fmla="*/ 173850 w 255246"/>
                    <a:gd name="connsiteY6" fmla="*/ 153002 h 338989"/>
                    <a:gd name="connsiteX7" fmla="*/ 243097 w 255246"/>
                    <a:gd name="connsiteY7" fmla="*/ 47275 h 338989"/>
                    <a:gd name="connsiteX8" fmla="*/ 243097 w 255246"/>
                    <a:gd name="connsiteY8" fmla="*/ 14318 h 338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5246" h="338989">
                      <a:moveTo>
                        <a:pt x="243097" y="14318"/>
                      </a:moveTo>
                      <a:cubicBezTo>
                        <a:pt x="214046" y="-2541"/>
                        <a:pt x="170231" y="-10161"/>
                        <a:pt x="135369" y="23843"/>
                      </a:cubicBezTo>
                      <a:cubicBezTo>
                        <a:pt x="89364" y="68706"/>
                        <a:pt x="103461" y="177577"/>
                        <a:pt x="78219" y="217486"/>
                      </a:cubicBezTo>
                      <a:cubicBezTo>
                        <a:pt x="55074" y="254158"/>
                        <a:pt x="28023" y="240727"/>
                        <a:pt x="6401" y="269969"/>
                      </a:cubicBezTo>
                      <a:cubicBezTo>
                        <a:pt x="-5479" y="288533"/>
                        <a:pt x="-361" y="313193"/>
                        <a:pt x="17926" y="325500"/>
                      </a:cubicBezTo>
                      <a:cubicBezTo>
                        <a:pt x="40310" y="341216"/>
                        <a:pt x="88316" y="347883"/>
                        <a:pt x="130035" y="319118"/>
                      </a:cubicBezTo>
                      <a:cubicBezTo>
                        <a:pt x="200235" y="270731"/>
                        <a:pt x="185185" y="202342"/>
                        <a:pt x="173850" y="153002"/>
                      </a:cubicBezTo>
                      <a:cubicBezTo>
                        <a:pt x="162516" y="103662"/>
                        <a:pt x="173850" y="18795"/>
                        <a:pt x="243097" y="47275"/>
                      </a:cubicBezTo>
                      <a:cubicBezTo>
                        <a:pt x="243097" y="47275"/>
                        <a:pt x="270434" y="30034"/>
                        <a:pt x="243097" y="1431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3ADEA1CA-F9F2-B338-8BA4-1963D9A1F45B}"/>
                    </a:ext>
                  </a:extLst>
                </p:cNvPr>
                <p:cNvSpPr/>
                <p:nvPr/>
              </p:nvSpPr>
              <p:spPr>
                <a:xfrm>
                  <a:off x="-4548798" y="2683970"/>
                  <a:ext cx="259683" cy="380142"/>
                </a:xfrm>
                <a:custGeom>
                  <a:avLst/>
                  <a:gdLst>
                    <a:gd name="connsiteX0" fmla="*/ 216723 w 259683"/>
                    <a:gd name="connsiteY0" fmla="*/ 0 h 380142"/>
                    <a:gd name="connsiteX1" fmla="*/ 259681 w 259683"/>
                    <a:gd name="connsiteY1" fmla="*/ 138494 h 380142"/>
                    <a:gd name="connsiteX2" fmla="*/ 222248 w 259683"/>
                    <a:gd name="connsiteY2" fmla="*/ 245364 h 380142"/>
                    <a:gd name="connsiteX3" fmla="*/ 161764 w 259683"/>
                    <a:gd name="connsiteY3" fmla="*/ 244697 h 380142"/>
                    <a:gd name="connsiteX4" fmla="*/ 161764 w 259683"/>
                    <a:gd name="connsiteY4" fmla="*/ 290989 h 380142"/>
                    <a:gd name="connsiteX5" fmla="*/ 180814 w 259683"/>
                    <a:gd name="connsiteY5" fmla="*/ 380143 h 380142"/>
                    <a:gd name="connsiteX6" fmla="*/ 59751 w 259683"/>
                    <a:gd name="connsiteY6" fmla="*/ 288417 h 380142"/>
                    <a:gd name="connsiteX7" fmla="*/ 58037 w 259683"/>
                    <a:gd name="connsiteY7" fmla="*/ 187452 h 380142"/>
                    <a:gd name="connsiteX8" fmla="*/ 19937 w 259683"/>
                    <a:gd name="connsiteY8" fmla="*/ 180785 h 380142"/>
                    <a:gd name="connsiteX9" fmla="*/ 7935 w 259683"/>
                    <a:gd name="connsiteY9" fmla="*/ 117443 h 380142"/>
                    <a:gd name="connsiteX10" fmla="*/ 59085 w 259683"/>
                    <a:gd name="connsiteY10" fmla="*/ 118015 h 380142"/>
                    <a:gd name="connsiteX11" fmla="*/ 142619 w 259683"/>
                    <a:gd name="connsiteY11" fmla="*/ 93154 h 380142"/>
                    <a:gd name="connsiteX12" fmla="*/ 216723 w 259683"/>
                    <a:gd name="connsiteY12" fmla="*/ 0 h 380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9683" h="380142">
                      <a:moveTo>
                        <a:pt x="216723" y="0"/>
                      </a:moveTo>
                      <a:cubicBezTo>
                        <a:pt x="238917" y="9525"/>
                        <a:pt x="259967" y="43529"/>
                        <a:pt x="259681" y="138494"/>
                      </a:cubicBezTo>
                      <a:cubicBezTo>
                        <a:pt x="259681" y="219075"/>
                        <a:pt x="234726" y="239458"/>
                        <a:pt x="222248" y="245364"/>
                      </a:cubicBezTo>
                      <a:cubicBezTo>
                        <a:pt x="209770" y="251269"/>
                        <a:pt x="185481" y="248317"/>
                        <a:pt x="161764" y="244697"/>
                      </a:cubicBezTo>
                      <a:lnTo>
                        <a:pt x="161764" y="290989"/>
                      </a:lnTo>
                      <a:cubicBezTo>
                        <a:pt x="161764" y="290989"/>
                        <a:pt x="218914" y="353663"/>
                        <a:pt x="180814" y="380143"/>
                      </a:cubicBezTo>
                      <a:cubicBezTo>
                        <a:pt x="81468" y="362807"/>
                        <a:pt x="59751" y="288417"/>
                        <a:pt x="59751" y="288417"/>
                      </a:cubicBezTo>
                      <a:lnTo>
                        <a:pt x="58037" y="187452"/>
                      </a:lnTo>
                      <a:cubicBezTo>
                        <a:pt x="58037" y="187452"/>
                        <a:pt x="44416" y="201740"/>
                        <a:pt x="19937" y="180785"/>
                      </a:cubicBezTo>
                      <a:cubicBezTo>
                        <a:pt x="220" y="163449"/>
                        <a:pt x="-6924" y="133731"/>
                        <a:pt x="7935" y="117443"/>
                      </a:cubicBezTo>
                      <a:cubicBezTo>
                        <a:pt x="22794" y="101156"/>
                        <a:pt x="41844" y="99822"/>
                        <a:pt x="59085" y="118015"/>
                      </a:cubicBezTo>
                      <a:cubicBezTo>
                        <a:pt x="59085" y="118015"/>
                        <a:pt x="95089" y="122968"/>
                        <a:pt x="142619" y="93154"/>
                      </a:cubicBezTo>
                      <a:cubicBezTo>
                        <a:pt x="190149" y="63341"/>
                        <a:pt x="212151" y="30861"/>
                        <a:pt x="216723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8617B59F-9A48-496D-62B9-14A83F8F7E43}"/>
                    </a:ext>
                  </a:extLst>
                </p:cNvPr>
                <p:cNvSpPr/>
                <p:nvPr/>
              </p:nvSpPr>
              <p:spPr>
                <a:xfrm>
                  <a:off x="-4329979" y="2784455"/>
                  <a:ext cx="21336" cy="21330"/>
                </a:xfrm>
                <a:custGeom>
                  <a:avLst/>
                  <a:gdLst>
                    <a:gd name="connsiteX0" fmla="*/ 0 w 21336"/>
                    <a:gd name="connsiteY0" fmla="*/ 10672 h 21330"/>
                    <a:gd name="connsiteX1" fmla="*/ 10675 w 21336"/>
                    <a:gd name="connsiteY1" fmla="*/ 21331 h 21330"/>
                    <a:gd name="connsiteX2" fmla="*/ 21336 w 21336"/>
                    <a:gd name="connsiteY2" fmla="*/ 10663 h 21330"/>
                    <a:gd name="connsiteX3" fmla="*/ 11049 w 21336"/>
                    <a:gd name="connsiteY3" fmla="*/ 4 h 21330"/>
                    <a:gd name="connsiteX4" fmla="*/ 3 w 21336"/>
                    <a:gd name="connsiteY4" fmla="*/ 10482 h 21330"/>
                    <a:gd name="connsiteX5" fmla="*/ 0 w 21336"/>
                    <a:gd name="connsiteY5" fmla="*/ 10672 h 21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6" h="21330">
                      <a:moveTo>
                        <a:pt x="0" y="10672"/>
                      </a:moveTo>
                      <a:cubicBezTo>
                        <a:pt x="4" y="16568"/>
                        <a:pt x="4784" y="21340"/>
                        <a:pt x="10675" y="21331"/>
                      </a:cubicBezTo>
                      <a:cubicBezTo>
                        <a:pt x="16567" y="21331"/>
                        <a:pt x="21340" y="16549"/>
                        <a:pt x="21336" y="10663"/>
                      </a:cubicBezTo>
                      <a:cubicBezTo>
                        <a:pt x="21332" y="4919"/>
                        <a:pt x="16786" y="214"/>
                        <a:pt x="11049" y="4"/>
                      </a:cubicBezTo>
                      <a:cubicBezTo>
                        <a:pt x="5106" y="-158"/>
                        <a:pt x="161" y="4538"/>
                        <a:pt x="3" y="10482"/>
                      </a:cubicBezTo>
                      <a:cubicBezTo>
                        <a:pt x="2" y="10539"/>
                        <a:pt x="1" y="10605"/>
                        <a:pt x="0" y="1067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37DE5FB5-0878-3D5D-5383-78586428DADD}"/>
                    </a:ext>
                  </a:extLst>
                </p:cNvPr>
                <p:cNvSpPr/>
                <p:nvPr/>
              </p:nvSpPr>
              <p:spPr>
                <a:xfrm>
                  <a:off x="-4415312" y="2787840"/>
                  <a:ext cx="23124" cy="24956"/>
                </a:xfrm>
                <a:custGeom>
                  <a:avLst/>
                  <a:gdLst>
                    <a:gd name="connsiteX0" fmla="*/ 84 w 23124"/>
                    <a:gd name="connsiteY0" fmla="*/ 12049 h 24956"/>
                    <a:gd name="connsiteX1" fmla="*/ 10144 w 23124"/>
                    <a:gd name="connsiteY1" fmla="*/ 24870 h 24956"/>
                    <a:gd name="connsiteX2" fmla="*/ 22968 w 23124"/>
                    <a:gd name="connsiteY2" fmla="*/ 14812 h 24956"/>
                    <a:gd name="connsiteX3" fmla="*/ 23040 w 23124"/>
                    <a:gd name="connsiteY3" fmla="*/ 12907 h 24956"/>
                    <a:gd name="connsiteX4" fmla="*/ 12980 w 23124"/>
                    <a:gd name="connsiteY4" fmla="*/ 86 h 24956"/>
                    <a:gd name="connsiteX5" fmla="*/ 156 w 23124"/>
                    <a:gd name="connsiteY5" fmla="*/ 10144 h 24956"/>
                    <a:gd name="connsiteX6" fmla="*/ 84 w 23124"/>
                    <a:gd name="connsiteY6" fmla="*/ 12049 h 2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124" h="24956">
                      <a:moveTo>
                        <a:pt x="84" y="12049"/>
                      </a:moveTo>
                      <a:cubicBezTo>
                        <a:pt x="-679" y="18365"/>
                        <a:pt x="3824" y="24108"/>
                        <a:pt x="10144" y="24870"/>
                      </a:cubicBezTo>
                      <a:cubicBezTo>
                        <a:pt x="16463" y="25642"/>
                        <a:pt x="22204" y="21136"/>
                        <a:pt x="22968" y="14812"/>
                      </a:cubicBezTo>
                      <a:cubicBezTo>
                        <a:pt x="23044" y="14183"/>
                        <a:pt x="23068" y="13545"/>
                        <a:pt x="23040" y="12907"/>
                      </a:cubicBezTo>
                      <a:cubicBezTo>
                        <a:pt x="23804" y="6592"/>
                        <a:pt x="19300" y="848"/>
                        <a:pt x="12980" y="86"/>
                      </a:cubicBezTo>
                      <a:cubicBezTo>
                        <a:pt x="6661" y="-685"/>
                        <a:pt x="920" y="3820"/>
                        <a:pt x="156" y="10144"/>
                      </a:cubicBezTo>
                      <a:cubicBezTo>
                        <a:pt x="80" y="10773"/>
                        <a:pt x="55" y="11411"/>
                        <a:pt x="84" y="1204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A272F4F8-DE85-1E11-29B5-86D9969F6BD5}"/>
                    </a:ext>
                  </a:extLst>
                </p:cNvPr>
                <p:cNvSpPr/>
                <p:nvPr/>
              </p:nvSpPr>
              <p:spPr>
                <a:xfrm>
                  <a:off x="-4399047" y="2867326"/>
                  <a:ext cx="33063" cy="23148"/>
                </a:xfrm>
                <a:custGeom>
                  <a:avLst/>
                  <a:gdLst>
                    <a:gd name="connsiteX0" fmla="*/ 583 w 33063"/>
                    <a:gd name="connsiteY0" fmla="*/ 0 h 23148"/>
                    <a:gd name="connsiteX1" fmla="*/ 33064 w 33063"/>
                    <a:gd name="connsiteY1" fmla="*/ 10097 h 23148"/>
                    <a:gd name="connsiteX2" fmla="*/ 13518 w 33063"/>
                    <a:gd name="connsiteY2" fmla="*/ 22784 h 23148"/>
                    <a:gd name="connsiteX3" fmla="*/ 12299 w 33063"/>
                    <a:gd name="connsiteY3" fmla="*/ 22479 h 23148"/>
                    <a:gd name="connsiteX4" fmla="*/ 583 w 33063"/>
                    <a:gd name="connsiteY4" fmla="*/ 0 h 2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63" h="23148">
                      <a:moveTo>
                        <a:pt x="583" y="0"/>
                      </a:moveTo>
                      <a:lnTo>
                        <a:pt x="33064" y="10097"/>
                      </a:lnTo>
                      <a:cubicBezTo>
                        <a:pt x="31171" y="19002"/>
                        <a:pt x="22420" y="24679"/>
                        <a:pt x="13518" y="22784"/>
                      </a:cubicBezTo>
                      <a:cubicBezTo>
                        <a:pt x="13109" y="22698"/>
                        <a:pt x="12701" y="22593"/>
                        <a:pt x="12299" y="22479"/>
                      </a:cubicBezTo>
                      <a:cubicBezTo>
                        <a:pt x="3252" y="19050"/>
                        <a:pt x="-1787" y="9382"/>
                        <a:pt x="583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C08B6713-E1EA-90C6-18E5-7BF8D42835F2}"/>
                    </a:ext>
                  </a:extLst>
                </p:cNvPr>
                <p:cNvSpPr/>
                <p:nvPr/>
              </p:nvSpPr>
              <p:spPr>
                <a:xfrm>
                  <a:off x="-4329217" y="2754725"/>
                  <a:ext cx="28444" cy="20589"/>
                </a:xfrm>
                <a:custGeom>
                  <a:avLst/>
                  <a:gdLst>
                    <a:gd name="connsiteX0" fmla="*/ 27527 w 28444"/>
                    <a:gd name="connsiteY0" fmla="*/ 20590 h 20589"/>
                    <a:gd name="connsiteX1" fmla="*/ 0 w 28444"/>
                    <a:gd name="connsiteY1" fmla="*/ 9636 h 20589"/>
                    <a:gd name="connsiteX2" fmla="*/ 17999 w 28444"/>
                    <a:gd name="connsiteY2" fmla="*/ 759 h 20589"/>
                    <a:gd name="connsiteX3" fmla="*/ 19050 w 28444"/>
                    <a:gd name="connsiteY3" fmla="*/ 1159 h 20589"/>
                    <a:gd name="connsiteX4" fmla="*/ 27527 w 28444"/>
                    <a:gd name="connsiteY4" fmla="*/ 20590 h 20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44" h="20589">
                      <a:moveTo>
                        <a:pt x="27527" y="20590"/>
                      </a:moveTo>
                      <a:lnTo>
                        <a:pt x="0" y="9636"/>
                      </a:lnTo>
                      <a:cubicBezTo>
                        <a:pt x="2517" y="2216"/>
                        <a:pt x="10577" y="-1766"/>
                        <a:pt x="17999" y="759"/>
                      </a:cubicBezTo>
                      <a:cubicBezTo>
                        <a:pt x="18355" y="873"/>
                        <a:pt x="18705" y="1006"/>
                        <a:pt x="19050" y="1159"/>
                      </a:cubicBezTo>
                      <a:cubicBezTo>
                        <a:pt x="26582" y="4359"/>
                        <a:pt x="30302" y="12893"/>
                        <a:pt x="27527" y="2059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9F5A007E-13A7-9FDE-8AAE-6DBFF8ED82E9}"/>
                    </a:ext>
                  </a:extLst>
                </p:cNvPr>
                <p:cNvSpPr/>
                <p:nvPr/>
              </p:nvSpPr>
              <p:spPr>
                <a:xfrm>
                  <a:off x="-4489047" y="2788935"/>
                  <a:ext cx="21534" cy="44963"/>
                </a:xfrm>
                <a:custGeom>
                  <a:avLst/>
                  <a:gdLst>
                    <a:gd name="connsiteX0" fmla="*/ 0 w 21534"/>
                    <a:gd name="connsiteY0" fmla="*/ 0 h 44963"/>
                    <a:gd name="connsiteX1" fmla="*/ 0 w 21534"/>
                    <a:gd name="connsiteY1" fmla="*/ 44958 h 44963"/>
                    <a:gd name="connsiteX2" fmla="*/ 21528 w 21534"/>
                    <a:gd name="connsiteY2" fmla="*/ 24394 h 44963"/>
                    <a:gd name="connsiteX3" fmla="*/ 21527 w 21534"/>
                    <a:gd name="connsiteY3" fmla="*/ 23336 h 44963"/>
                    <a:gd name="connsiteX4" fmla="*/ 0 w 21534"/>
                    <a:gd name="connsiteY4" fmla="*/ 0 h 4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34" h="44963">
                      <a:moveTo>
                        <a:pt x="0" y="0"/>
                      </a:moveTo>
                      <a:lnTo>
                        <a:pt x="0" y="44958"/>
                      </a:lnTo>
                      <a:cubicBezTo>
                        <a:pt x="11622" y="45225"/>
                        <a:pt x="21262" y="36024"/>
                        <a:pt x="21528" y="24394"/>
                      </a:cubicBezTo>
                      <a:cubicBezTo>
                        <a:pt x="21537" y="24041"/>
                        <a:pt x="21536" y="23689"/>
                        <a:pt x="21527" y="23336"/>
                      </a:cubicBezTo>
                      <a:cubicBezTo>
                        <a:pt x="21657" y="11087"/>
                        <a:pt x="12221" y="857"/>
                        <a:pt x="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A4FD4359-35E9-A848-AFAB-D426E881CF6C}"/>
                    </a:ext>
                  </a:extLst>
                </p:cNvPr>
                <p:cNvSpPr/>
                <p:nvPr/>
              </p:nvSpPr>
              <p:spPr>
                <a:xfrm>
                  <a:off x="-4365984" y="2789031"/>
                  <a:ext cx="37814" cy="65436"/>
                </a:xfrm>
                <a:custGeom>
                  <a:avLst/>
                  <a:gdLst>
                    <a:gd name="connsiteX0" fmla="*/ 0 w 37814"/>
                    <a:gd name="connsiteY0" fmla="*/ 0 h 65436"/>
                    <a:gd name="connsiteX1" fmla="*/ 8668 w 37814"/>
                    <a:gd name="connsiteY1" fmla="*/ 65437 h 65436"/>
                    <a:gd name="connsiteX2" fmla="*/ 37814 w 37814"/>
                    <a:gd name="connsiteY2" fmla="*/ 51245 h 65436"/>
                    <a:gd name="connsiteX3" fmla="*/ 0 w 37814"/>
                    <a:gd name="connsiteY3" fmla="*/ 0 h 65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814" h="65436">
                      <a:moveTo>
                        <a:pt x="0" y="0"/>
                      </a:moveTo>
                      <a:lnTo>
                        <a:pt x="8668" y="65437"/>
                      </a:lnTo>
                      <a:lnTo>
                        <a:pt x="37814" y="512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36C6E6AA-1C90-0DF3-709E-6CE6D031C61E}"/>
                    </a:ext>
                  </a:extLst>
                </p:cNvPr>
                <p:cNvSpPr/>
                <p:nvPr/>
              </p:nvSpPr>
              <p:spPr>
                <a:xfrm>
                  <a:off x="-4471711" y="2891044"/>
                  <a:ext cx="85058" cy="53720"/>
                </a:xfrm>
                <a:custGeom>
                  <a:avLst/>
                  <a:gdLst>
                    <a:gd name="connsiteX0" fmla="*/ 84677 w 85058"/>
                    <a:gd name="connsiteY0" fmla="*/ 38100 h 53720"/>
                    <a:gd name="connsiteX1" fmla="*/ 0 w 85058"/>
                    <a:gd name="connsiteY1" fmla="*/ 0 h 53720"/>
                    <a:gd name="connsiteX2" fmla="*/ 18383 w 85058"/>
                    <a:gd name="connsiteY2" fmla="*/ 26479 h 53720"/>
                    <a:gd name="connsiteX3" fmla="*/ 85058 w 85058"/>
                    <a:gd name="connsiteY3" fmla="*/ 53721 h 53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058" h="53720">
                      <a:moveTo>
                        <a:pt x="84677" y="38100"/>
                      </a:moveTo>
                      <a:cubicBezTo>
                        <a:pt x="59722" y="35242"/>
                        <a:pt x="8477" y="20860"/>
                        <a:pt x="0" y="0"/>
                      </a:cubicBezTo>
                      <a:cubicBezTo>
                        <a:pt x="3317" y="10478"/>
                        <a:pt x="9725" y="19707"/>
                        <a:pt x="18383" y="26479"/>
                      </a:cubicBezTo>
                      <a:cubicBezTo>
                        <a:pt x="33909" y="39814"/>
                        <a:pt x="85058" y="53721"/>
                        <a:pt x="85058" y="53721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</p:grpSp>
          <p:grpSp>
            <p:nvGrpSpPr>
              <p:cNvPr id="169" name="Graphic 503">
                <a:extLst>
                  <a:ext uri="{FF2B5EF4-FFF2-40B4-BE49-F238E27FC236}">
                    <a16:creationId xmlns:a16="http://schemas.microsoft.com/office/drawing/2014/main" id="{B2978D19-4B53-D461-9591-551FFA542C07}"/>
                  </a:ext>
                </a:extLst>
              </p:cNvPr>
              <p:cNvGrpSpPr/>
              <p:nvPr/>
            </p:nvGrpSpPr>
            <p:grpSpPr>
              <a:xfrm>
                <a:off x="-2709886" y="3424827"/>
                <a:ext cx="314943" cy="428162"/>
                <a:chOff x="-4084131" y="2082506"/>
                <a:chExt cx="581289" cy="790257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95D065B0-6CF1-DDAE-D0F1-8A40B48E9B8D}"/>
                    </a:ext>
                  </a:extLst>
                </p:cNvPr>
                <p:cNvSpPr/>
                <p:nvPr/>
              </p:nvSpPr>
              <p:spPr>
                <a:xfrm>
                  <a:off x="-4083560" y="2082506"/>
                  <a:ext cx="580717" cy="789927"/>
                </a:xfrm>
                <a:custGeom>
                  <a:avLst/>
                  <a:gdLst>
                    <a:gd name="connsiteX0" fmla="*/ 40950 w 580717"/>
                    <a:gd name="connsiteY0" fmla="*/ 225989 h 789927"/>
                    <a:gd name="connsiteX1" fmla="*/ 423188 w 580717"/>
                    <a:gd name="connsiteY1" fmla="*/ 5580 h 789927"/>
                    <a:gd name="connsiteX2" fmla="*/ 452525 w 580717"/>
                    <a:gd name="connsiteY2" fmla="*/ 2818 h 789927"/>
                    <a:gd name="connsiteX3" fmla="*/ 568254 w 580717"/>
                    <a:gd name="connsiteY3" fmla="*/ 69493 h 789927"/>
                    <a:gd name="connsiteX4" fmla="*/ 580541 w 580717"/>
                    <a:gd name="connsiteY4" fmla="*/ 96259 h 789927"/>
                    <a:gd name="connsiteX5" fmla="*/ 580541 w 580717"/>
                    <a:gd name="connsiteY5" fmla="*/ 492403 h 789927"/>
                    <a:gd name="connsiteX6" fmla="*/ 539203 w 580717"/>
                    <a:gd name="connsiteY6" fmla="*/ 563841 h 789927"/>
                    <a:gd name="connsiteX7" fmla="*/ 157441 w 580717"/>
                    <a:gd name="connsiteY7" fmla="*/ 784345 h 789927"/>
                    <a:gd name="connsiteX8" fmla="*/ 128294 w 580717"/>
                    <a:gd name="connsiteY8" fmla="*/ 787202 h 789927"/>
                    <a:gd name="connsiteX9" fmla="*/ 12375 w 580717"/>
                    <a:gd name="connsiteY9" fmla="*/ 720527 h 789927"/>
                    <a:gd name="connsiteX10" fmla="*/ 183 w 580717"/>
                    <a:gd name="connsiteY10" fmla="*/ 693762 h 789927"/>
                    <a:gd name="connsiteX11" fmla="*/ 183 w 580717"/>
                    <a:gd name="connsiteY11" fmla="*/ 297426 h 789927"/>
                    <a:gd name="connsiteX12" fmla="*/ 40950 w 580717"/>
                    <a:gd name="connsiteY12" fmla="*/ 225989 h 789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0717" h="789927">
                      <a:moveTo>
                        <a:pt x="40950" y="225989"/>
                      </a:moveTo>
                      <a:lnTo>
                        <a:pt x="423188" y="5580"/>
                      </a:lnTo>
                      <a:cubicBezTo>
                        <a:pt x="431704" y="-700"/>
                        <a:pt x="442991" y="-1763"/>
                        <a:pt x="452525" y="2818"/>
                      </a:cubicBezTo>
                      <a:lnTo>
                        <a:pt x="568254" y="69493"/>
                      </a:lnTo>
                      <a:cubicBezTo>
                        <a:pt x="576988" y="75455"/>
                        <a:pt x="581713" y="85750"/>
                        <a:pt x="580541" y="96259"/>
                      </a:cubicBezTo>
                      <a:lnTo>
                        <a:pt x="580541" y="492403"/>
                      </a:lnTo>
                      <a:cubicBezTo>
                        <a:pt x="578960" y="521455"/>
                        <a:pt x="563606" y="548001"/>
                        <a:pt x="539203" y="563841"/>
                      </a:cubicBezTo>
                      <a:lnTo>
                        <a:pt x="157441" y="784345"/>
                      </a:lnTo>
                      <a:cubicBezTo>
                        <a:pt x="148992" y="790583"/>
                        <a:pt x="137800" y="791679"/>
                        <a:pt x="128294" y="787202"/>
                      </a:cubicBezTo>
                      <a:cubicBezTo>
                        <a:pt x="120865" y="782916"/>
                        <a:pt x="19804" y="724337"/>
                        <a:pt x="12375" y="720527"/>
                      </a:cubicBezTo>
                      <a:cubicBezTo>
                        <a:pt x="3679" y="714545"/>
                        <a:pt x="-1008" y="704249"/>
                        <a:pt x="183" y="693762"/>
                      </a:cubicBezTo>
                      <a:lnTo>
                        <a:pt x="183" y="297426"/>
                      </a:lnTo>
                      <a:cubicBezTo>
                        <a:pt x="1659" y="268492"/>
                        <a:pt x="16795" y="241980"/>
                        <a:pt x="40950" y="225989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69BACE66-D72D-F9CA-1B3A-AB6778A04A09}"/>
                    </a:ext>
                  </a:extLst>
                </p:cNvPr>
                <p:cNvSpPr/>
                <p:nvPr/>
              </p:nvSpPr>
              <p:spPr>
                <a:xfrm>
                  <a:off x="-4084131" y="2339832"/>
                  <a:ext cx="128484" cy="529780"/>
                </a:xfrm>
                <a:custGeom>
                  <a:avLst/>
                  <a:gdLst>
                    <a:gd name="connsiteX0" fmla="*/ 183 w 128484"/>
                    <a:gd name="connsiteY0" fmla="*/ 40100 h 529780"/>
                    <a:gd name="connsiteX1" fmla="*/ 183 w 128484"/>
                    <a:gd name="connsiteY1" fmla="*/ 436340 h 529780"/>
                    <a:gd name="connsiteX2" fmla="*/ 12375 w 128484"/>
                    <a:gd name="connsiteY2" fmla="*/ 463106 h 529780"/>
                    <a:gd name="connsiteX3" fmla="*/ 127532 w 128484"/>
                    <a:gd name="connsiteY3" fmla="*/ 529781 h 529780"/>
                    <a:gd name="connsiteX4" fmla="*/ 116388 w 128484"/>
                    <a:gd name="connsiteY4" fmla="*/ 503587 h 529780"/>
                    <a:gd name="connsiteX5" fmla="*/ 116388 w 128484"/>
                    <a:gd name="connsiteY5" fmla="*/ 107347 h 529780"/>
                    <a:gd name="connsiteX6" fmla="*/ 128485 w 128484"/>
                    <a:gd name="connsiteY6" fmla="*/ 66675 h 529780"/>
                    <a:gd name="connsiteX7" fmla="*/ 12280 w 128484"/>
                    <a:gd name="connsiteY7" fmla="*/ 0 h 529780"/>
                    <a:gd name="connsiteX8" fmla="*/ 183 w 128484"/>
                    <a:gd name="connsiteY8" fmla="*/ 40100 h 529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484" h="529780">
                      <a:moveTo>
                        <a:pt x="183" y="40100"/>
                      </a:moveTo>
                      <a:lnTo>
                        <a:pt x="183" y="436340"/>
                      </a:lnTo>
                      <a:cubicBezTo>
                        <a:pt x="-1008" y="446827"/>
                        <a:pt x="3679" y="457124"/>
                        <a:pt x="12375" y="463106"/>
                      </a:cubicBezTo>
                      <a:lnTo>
                        <a:pt x="127532" y="529781"/>
                      </a:lnTo>
                      <a:cubicBezTo>
                        <a:pt x="119607" y="523513"/>
                        <a:pt x="115407" y="513645"/>
                        <a:pt x="116388" y="503587"/>
                      </a:cubicBezTo>
                      <a:lnTo>
                        <a:pt x="116388" y="107347"/>
                      </a:lnTo>
                      <a:cubicBezTo>
                        <a:pt x="116855" y="92974"/>
                        <a:pt x="121017" y="78965"/>
                        <a:pt x="128485" y="66675"/>
                      </a:cubicBezTo>
                      <a:lnTo>
                        <a:pt x="12280" y="0"/>
                      </a:lnTo>
                      <a:cubicBezTo>
                        <a:pt x="4936" y="12135"/>
                        <a:pt x="773" y="25928"/>
                        <a:pt x="183" y="4010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4885AC8-D26D-116D-7220-1B81BA6C6177}"/>
                    </a:ext>
                  </a:extLst>
                </p:cNvPr>
                <p:cNvSpPr/>
                <p:nvPr/>
              </p:nvSpPr>
              <p:spPr>
                <a:xfrm>
                  <a:off x="-3967838" y="2149610"/>
                  <a:ext cx="464343" cy="723153"/>
                </a:xfrm>
                <a:custGeom>
                  <a:avLst/>
                  <a:gdLst>
                    <a:gd name="connsiteX0" fmla="*/ 423005 w 464343"/>
                    <a:gd name="connsiteY0" fmla="*/ 497022 h 723153"/>
                    <a:gd name="connsiteX1" fmla="*/ 41243 w 464343"/>
                    <a:gd name="connsiteY1" fmla="*/ 717526 h 723153"/>
                    <a:gd name="connsiteX2" fmla="*/ 0 w 464343"/>
                    <a:gd name="connsiteY2" fmla="*/ 693714 h 723153"/>
                    <a:gd name="connsiteX3" fmla="*/ 0 w 464343"/>
                    <a:gd name="connsiteY3" fmla="*/ 297474 h 723153"/>
                    <a:gd name="connsiteX4" fmla="*/ 41243 w 464343"/>
                    <a:gd name="connsiteY4" fmla="*/ 226036 h 723153"/>
                    <a:gd name="connsiteX5" fmla="*/ 423100 w 464343"/>
                    <a:gd name="connsiteY5" fmla="*/ 5628 h 723153"/>
                    <a:gd name="connsiteX6" fmla="*/ 464344 w 464343"/>
                    <a:gd name="connsiteY6" fmla="*/ 29440 h 723153"/>
                    <a:gd name="connsiteX7" fmla="*/ 464344 w 464343"/>
                    <a:gd name="connsiteY7" fmla="*/ 425585 h 723153"/>
                    <a:gd name="connsiteX8" fmla="*/ 423005 w 464343"/>
                    <a:gd name="connsiteY8" fmla="*/ 497022 h 72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343" h="723153">
                      <a:moveTo>
                        <a:pt x="423005" y="497022"/>
                      </a:moveTo>
                      <a:lnTo>
                        <a:pt x="41243" y="717526"/>
                      </a:lnTo>
                      <a:cubicBezTo>
                        <a:pt x="18479" y="730671"/>
                        <a:pt x="0" y="720003"/>
                        <a:pt x="0" y="693714"/>
                      </a:cubicBezTo>
                      <a:lnTo>
                        <a:pt x="0" y="297474"/>
                      </a:lnTo>
                      <a:cubicBezTo>
                        <a:pt x="1581" y="268452"/>
                        <a:pt x="16907" y="241921"/>
                        <a:pt x="41243" y="226036"/>
                      </a:cubicBezTo>
                      <a:lnTo>
                        <a:pt x="423100" y="5628"/>
                      </a:lnTo>
                      <a:cubicBezTo>
                        <a:pt x="445865" y="-7517"/>
                        <a:pt x="464344" y="3151"/>
                        <a:pt x="464344" y="29440"/>
                      </a:cubicBezTo>
                      <a:lnTo>
                        <a:pt x="464344" y="425585"/>
                      </a:lnTo>
                      <a:cubicBezTo>
                        <a:pt x="462763" y="454636"/>
                        <a:pt x="447408" y="481182"/>
                        <a:pt x="423005" y="497022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743D7A7D-81DF-4FC9-6E78-6FA08AD7CEF9}"/>
                    </a:ext>
                  </a:extLst>
                </p:cNvPr>
                <p:cNvSpPr/>
                <p:nvPr/>
              </p:nvSpPr>
              <p:spPr>
                <a:xfrm>
                  <a:off x="-3830834" y="2294634"/>
                  <a:ext cx="190903" cy="433174"/>
                </a:xfrm>
                <a:custGeom>
                  <a:avLst/>
                  <a:gdLst>
                    <a:gd name="connsiteX0" fmla="*/ 151412 w 190903"/>
                    <a:gd name="connsiteY0" fmla="*/ 29100 h 433174"/>
                    <a:gd name="connsiteX1" fmla="*/ 155794 w 190903"/>
                    <a:gd name="connsiteY1" fmla="*/ 19575 h 433174"/>
                    <a:gd name="connsiteX2" fmla="*/ 162366 w 190903"/>
                    <a:gd name="connsiteY2" fmla="*/ 13479 h 433174"/>
                    <a:gd name="connsiteX3" fmla="*/ 183512 w 190903"/>
                    <a:gd name="connsiteY3" fmla="*/ 1001 h 433174"/>
                    <a:gd name="connsiteX4" fmla="*/ 188846 w 190903"/>
                    <a:gd name="connsiteY4" fmla="*/ 1001 h 433174"/>
                    <a:gd name="connsiteX5" fmla="*/ 190846 w 190903"/>
                    <a:gd name="connsiteY5" fmla="*/ 6621 h 433174"/>
                    <a:gd name="connsiteX6" fmla="*/ 190846 w 190903"/>
                    <a:gd name="connsiteY6" fmla="*/ 9193 h 433174"/>
                    <a:gd name="connsiteX7" fmla="*/ 189893 w 190903"/>
                    <a:gd name="connsiteY7" fmla="*/ 12527 h 433174"/>
                    <a:gd name="connsiteX8" fmla="*/ 39494 w 190903"/>
                    <a:gd name="connsiteY8" fmla="*/ 404004 h 433174"/>
                    <a:gd name="connsiteX9" fmla="*/ 35112 w 190903"/>
                    <a:gd name="connsiteY9" fmla="*/ 413529 h 433174"/>
                    <a:gd name="connsiteX10" fmla="*/ 28540 w 190903"/>
                    <a:gd name="connsiteY10" fmla="*/ 419625 h 433174"/>
                    <a:gd name="connsiteX11" fmla="*/ 7394 w 190903"/>
                    <a:gd name="connsiteY11" fmla="*/ 432008 h 433174"/>
                    <a:gd name="connsiteX12" fmla="*/ 2060 w 190903"/>
                    <a:gd name="connsiteY12" fmla="*/ 432579 h 433174"/>
                    <a:gd name="connsiteX13" fmla="*/ 60 w 190903"/>
                    <a:gd name="connsiteY13" fmla="*/ 426864 h 433174"/>
                    <a:gd name="connsiteX14" fmla="*/ 60 w 190903"/>
                    <a:gd name="connsiteY14" fmla="*/ 424388 h 433174"/>
                    <a:gd name="connsiteX15" fmla="*/ 1013 w 190903"/>
                    <a:gd name="connsiteY15" fmla="*/ 421054 h 433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0903" h="433174">
                      <a:moveTo>
                        <a:pt x="151412" y="29100"/>
                      </a:moveTo>
                      <a:cubicBezTo>
                        <a:pt x="152584" y="25802"/>
                        <a:pt x="154051" y="22614"/>
                        <a:pt x="155794" y="19575"/>
                      </a:cubicBezTo>
                      <a:cubicBezTo>
                        <a:pt x="157423" y="17013"/>
                        <a:pt x="159690" y="14915"/>
                        <a:pt x="162366" y="13479"/>
                      </a:cubicBezTo>
                      <a:lnTo>
                        <a:pt x="183512" y="1001"/>
                      </a:lnTo>
                      <a:cubicBezTo>
                        <a:pt x="185798" y="-237"/>
                        <a:pt x="187512" y="-427"/>
                        <a:pt x="188846" y="1001"/>
                      </a:cubicBezTo>
                      <a:cubicBezTo>
                        <a:pt x="190370" y="2446"/>
                        <a:pt x="191113" y="4536"/>
                        <a:pt x="190846" y="6621"/>
                      </a:cubicBezTo>
                      <a:cubicBezTo>
                        <a:pt x="190922" y="7477"/>
                        <a:pt x="190922" y="8338"/>
                        <a:pt x="190846" y="9193"/>
                      </a:cubicBezTo>
                      <a:cubicBezTo>
                        <a:pt x="190608" y="10325"/>
                        <a:pt x="190284" y="11438"/>
                        <a:pt x="189893" y="12527"/>
                      </a:cubicBezTo>
                      <a:lnTo>
                        <a:pt x="39494" y="404004"/>
                      </a:lnTo>
                      <a:cubicBezTo>
                        <a:pt x="38322" y="407300"/>
                        <a:pt x="36855" y="410491"/>
                        <a:pt x="35112" y="413529"/>
                      </a:cubicBezTo>
                      <a:cubicBezTo>
                        <a:pt x="33455" y="416072"/>
                        <a:pt x="31197" y="418168"/>
                        <a:pt x="28540" y="419625"/>
                      </a:cubicBezTo>
                      <a:lnTo>
                        <a:pt x="7394" y="432008"/>
                      </a:lnTo>
                      <a:cubicBezTo>
                        <a:pt x="5108" y="433341"/>
                        <a:pt x="3394" y="433532"/>
                        <a:pt x="2060" y="432579"/>
                      </a:cubicBezTo>
                      <a:cubicBezTo>
                        <a:pt x="517" y="431103"/>
                        <a:pt x="-226" y="428979"/>
                        <a:pt x="60" y="426864"/>
                      </a:cubicBezTo>
                      <a:cubicBezTo>
                        <a:pt x="-7" y="426036"/>
                        <a:pt x="-7" y="425216"/>
                        <a:pt x="60" y="424388"/>
                      </a:cubicBezTo>
                      <a:cubicBezTo>
                        <a:pt x="298" y="423254"/>
                        <a:pt x="622" y="422140"/>
                        <a:pt x="1013" y="421054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1D2D7033-721B-B0F1-8862-AB9C6D2AC62C}"/>
                    </a:ext>
                  </a:extLst>
                </p:cNvPr>
                <p:cNvSpPr/>
                <p:nvPr/>
              </p:nvSpPr>
              <p:spPr>
                <a:xfrm>
                  <a:off x="-3701043" y="2452683"/>
                  <a:ext cx="99822" cy="183449"/>
                </a:xfrm>
                <a:custGeom>
                  <a:avLst/>
                  <a:gdLst>
                    <a:gd name="connsiteX0" fmla="*/ 99250 w 99822"/>
                    <a:gd name="connsiteY0" fmla="*/ 40978 h 183449"/>
                    <a:gd name="connsiteX1" fmla="*/ 85249 w 99822"/>
                    <a:gd name="connsiteY1" fmla="*/ 3830 h 183449"/>
                    <a:gd name="connsiteX2" fmla="*/ 49911 w 99822"/>
                    <a:gd name="connsiteY2" fmla="*/ 7640 h 183449"/>
                    <a:gd name="connsiteX3" fmla="*/ 14573 w 99822"/>
                    <a:gd name="connsiteY3" fmla="*/ 44597 h 183449"/>
                    <a:gd name="connsiteX4" fmla="*/ 571 w 99822"/>
                    <a:gd name="connsiteY4" fmla="*/ 97937 h 183449"/>
                    <a:gd name="connsiteX5" fmla="*/ 0 w 99822"/>
                    <a:gd name="connsiteY5" fmla="*/ 121464 h 183449"/>
                    <a:gd name="connsiteX6" fmla="*/ 571 w 99822"/>
                    <a:gd name="connsiteY6" fmla="*/ 143372 h 183449"/>
                    <a:gd name="connsiteX7" fmla="*/ 15335 w 99822"/>
                    <a:gd name="connsiteY7" fmla="*/ 179662 h 183449"/>
                    <a:gd name="connsiteX8" fmla="*/ 49911 w 99822"/>
                    <a:gd name="connsiteY8" fmla="*/ 176328 h 183449"/>
                    <a:gd name="connsiteX9" fmla="*/ 84487 w 99822"/>
                    <a:gd name="connsiteY9" fmla="*/ 139752 h 183449"/>
                    <a:gd name="connsiteX10" fmla="*/ 99250 w 99822"/>
                    <a:gd name="connsiteY10" fmla="*/ 86412 h 183449"/>
                    <a:gd name="connsiteX11" fmla="*/ 99822 w 99822"/>
                    <a:gd name="connsiteY11" fmla="*/ 63838 h 183449"/>
                    <a:gd name="connsiteX12" fmla="*/ 99250 w 99822"/>
                    <a:gd name="connsiteY12" fmla="*/ 40978 h 183449"/>
                    <a:gd name="connsiteX13" fmla="*/ 62960 w 99822"/>
                    <a:gd name="connsiteY13" fmla="*/ 113558 h 183449"/>
                    <a:gd name="connsiteX14" fmla="*/ 59627 w 99822"/>
                    <a:gd name="connsiteY14" fmla="*/ 132608 h 183449"/>
                    <a:gd name="connsiteX15" fmla="*/ 50102 w 99822"/>
                    <a:gd name="connsiteY15" fmla="*/ 145086 h 183449"/>
                    <a:gd name="connsiteX16" fmla="*/ 40577 w 99822"/>
                    <a:gd name="connsiteY16" fmla="*/ 143753 h 183449"/>
                    <a:gd name="connsiteX17" fmla="*/ 37148 w 99822"/>
                    <a:gd name="connsiteY17" fmla="*/ 128417 h 183449"/>
                    <a:gd name="connsiteX18" fmla="*/ 37148 w 99822"/>
                    <a:gd name="connsiteY18" fmla="*/ 71267 h 183449"/>
                    <a:gd name="connsiteX19" fmla="*/ 40577 w 99822"/>
                    <a:gd name="connsiteY19" fmla="*/ 52217 h 183449"/>
                    <a:gd name="connsiteX20" fmla="*/ 50102 w 99822"/>
                    <a:gd name="connsiteY20" fmla="*/ 39740 h 183449"/>
                    <a:gd name="connsiteX21" fmla="*/ 59627 w 99822"/>
                    <a:gd name="connsiteY21" fmla="*/ 40978 h 183449"/>
                    <a:gd name="connsiteX22" fmla="*/ 62960 w 99822"/>
                    <a:gd name="connsiteY22" fmla="*/ 56408 h 183449"/>
                    <a:gd name="connsiteX23" fmla="*/ 62960 w 99822"/>
                    <a:gd name="connsiteY23" fmla="*/ 113558 h 183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9822" h="183449">
                      <a:moveTo>
                        <a:pt x="99250" y="40978"/>
                      </a:moveTo>
                      <a:cubicBezTo>
                        <a:pt x="98365" y="22376"/>
                        <a:pt x="93697" y="9993"/>
                        <a:pt x="85249" y="3830"/>
                      </a:cubicBezTo>
                      <a:cubicBezTo>
                        <a:pt x="76800" y="-2332"/>
                        <a:pt x="65027" y="-1056"/>
                        <a:pt x="49911" y="7640"/>
                      </a:cubicBezTo>
                      <a:cubicBezTo>
                        <a:pt x="34823" y="16308"/>
                        <a:pt x="22555" y="29138"/>
                        <a:pt x="14573" y="44597"/>
                      </a:cubicBezTo>
                      <a:cubicBezTo>
                        <a:pt x="5877" y="61066"/>
                        <a:pt x="1086" y="79316"/>
                        <a:pt x="571" y="97937"/>
                      </a:cubicBezTo>
                      <a:cubicBezTo>
                        <a:pt x="571" y="106891"/>
                        <a:pt x="0" y="114797"/>
                        <a:pt x="0" y="121464"/>
                      </a:cubicBezTo>
                      <a:cubicBezTo>
                        <a:pt x="0" y="128132"/>
                        <a:pt x="0" y="135561"/>
                        <a:pt x="571" y="143372"/>
                      </a:cubicBezTo>
                      <a:cubicBezTo>
                        <a:pt x="1619" y="161564"/>
                        <a:pt x="6477" y="173661"/>
                        <a:pt x="15335" y="179662"/>
                      </a:cubicBezTo>
                      <a:cubicBezTo>
                        <a:pt x="24194" y="185663"/>
                        <a:pt x="35719" y="184520"/>
                        <a:pt x="49911" y="176328"/>
                      </a:cubicBezTo>
                      <a:cubicBezTo>
                        <a:pt x="64618" y="167603"/>
                        <a:pt x="76600" y="154925"/>
                        <a:pt x="84487" y="139752"/>
                      </a:cubicBezTo>
                      <a:cubicBezTo>
                        <a:pt x="93336" y="123302"/>
                        <a:pt x="98374" y="105072"/>
                        <a:pt x="99250" y="86412"/>
                      </a:cubicBezTo>
                      <a:cubicBezTo>
                        <a:pt x="99632" y="78154"/>
                        <a:pt x="99822" y="70629"/>
                        <a:pt x="99822" y="63838"/>
                      </a:cubicBezTo>
                      <a:cubicBezTo>
                        <a:pt x="99822" y="57047"/>
                        <a:pt x="99632" y="49427"/>
                        <a:pt x="99250" y="40978"/>
                      </a:cubicBezTo>
                      <a:close/>
                      <a:moveTo>
                        <a:pt x="62960" y="113558"/>
                      </a:moveTo>
                      <a:cubicBezTo>
                        <a:pt x="62741" y="120035"/>
                        <a:pt x="61617" y="126446"/>
                        <a:pt x="59627" y="132608"/>
                      </a:cubicBezTo>
                      <a:cubicBezTo>
                        <a:pt x="58055" y="137780"/>
                        <a:pt x="54674" y="142210"/>
                        <a:pt x="50102" y="145086"/>
                      </a:cubicBezTo>
                      <a:cubicBezTo>
                        <a:pt x="45529" y="147658"/>
                        <a:pt x="42291" y="147277"/>
                        <a:pt x="40577" y="143753"/>
                      </a:cubicBezTo>
                      <a:cubicBezTo>
                        <a:pt x="38348" y="138943"/>
                        <a:pt x="37176" y="133713"/>
                        <a:pt x="37148" y="128417"/>
                      </a:cubicBezTo>
                      <a:cubicBezTo>
                        <a:pt x="36109" y="109377"/>
                        <a:pt x="36109" y="90308"/>
                        <a:pt x="37148" y="71267"/>
                      </a:cubicBezTo>
                      <a:cubicBezTo>
                        <a:pt x="37433" y="64790"/>
                        <a:pt x="38586" y="58380"/>
                        <a:pt x="40577" y="52217"/>
                      </a:cubicBezTo>
                      <a:cubicBezTo>
                        <a:pt x="42081" y="47017"/>
                        <a:pt x="45482" y="42569"/>
                        <a:pt x="50102" y="39740"/>
                      </a:cubicBezTo>
                      <a:cubicBezTo>
                        <a:pt x="54578" y="37073"/>
                        <a:pt x="57817" y="37549"/>
                        <a:pt x="59627" y="40978"/>
                      </a:cubicBezTo>
                      <a:cubicBezTo>
                        <a:pt x="61855" y="45817"/>
                        <a:pt x="62989" y="51084"/>
                        <a:pt x="62960" y="56408"/>
                      </a:cubicBezTo>
                      <a:cubicBezTo>
                        <a:pt x="63999" y="75449"/>
                        <a:pt x="63999" y="94518"/>
                        <a:pt x="62960" y="113558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0688E288-83FB-AF40-DED2-4950C4EBB865}"/>
                    </a:ext>
                  </a:extLst>
                </p:cNvPr>
                <p:cNvSpPr/>
                <p:nvPr/>
              </p:nvSpPr>
              <p:spPr>
                <a:xfrm>
                  <a:off x="-3872588" y="2385850"/>
                  <a:ext cx="99917" cy="183452"/>
                </a:xfrm>
                <a:custGeom>
                  <a:avLst/>
                  <a:gdLst>
                    <a:gd name="connsiteX0" fmla="*/ 99250 w 99917"/>
                    <a:gd name="connsiteY0" fmla="*/ 41040 h 183452"/>
                    <a:gd name="connsiteX1" fmla="*/ 85249 w 99917"/>
                    <a:gd name="connsiteY1" fmla="*/ 3892 h 183452"/>
                    <a:gd name="connsiteX2" fmla="*/ 49911 w 99917"/>
                    <a:gd name="connsiteY2" fmla="*/ 7607 h 183452"/>
                    <a:gd name="connsiteX3" fmla="*/ 14668 w 99917"/>
                    <a:gd name="connsiteY3" fmla="*/ 44659 h 183452"/>
                    <a:gd name="connsiteX4" fmla="*/ 667 w 99917"/>
                    <a:gd name="connsiteY4" fmla="*/ 97999 h 183452"/>
                    <a:gd name="connsiteX5" fmla="*/ 0 w 99917"/>
                    <a:gd name="connsiteY5" fmla="*/ 121526 h 183452"/>
                    <a:gd name="connsiteX6" fmla="*/ 667 w 99917"/>
                    <a:gd name="connsiteY6" fmla="*/ 143434 h 183452"/>
                    <a:gd name="connsiteX7" fmla="*/ 15430 w 99917"/>
                    <a:gd name="connsiteY7" fmla="*/ 179629 h 183452"/>
                    <a:gd name="connsiteX8" fmla="*/ 49911 w 99917"/>
                    <a:gd name="connsiteY8" fmla="*/ 176390 h 183452"/>
                    <a:gd name="connsiteX9" fmla="*/ 84487 w 99917"/>
                    <a:gd name="connsiteY9" fmla="*/ 139719 h 183452"/>
                    <a:gd name="connsiteX10" fmla="*/ 99250 w 99917"/>
                    <a:gd name="connsiteY10" fmla="*/ 86474 h 183452"/>
                    <a:gd name="connsiteX11" fmla="*/ 99917 w 99917"/>
                    <a:gd name="connsiteY11" fmla="*/ 63900 h 183452"/>
                    <a:gd name="connsiteX12" fmla="*/ 99250 w 99917"/>
                    <a:gd name="connsiteY12" fmla="*/ 41040 h 183452"/>
                    <a:gd name="connsiteX13" fmla="*/ 63055 w 99917"/>
                    <a:gd name="connsiteY13" fmla="*/ 113525 h 183452"/>
                    <a:gd name="connsiteX14" fmla="*/ 59626 w 99917"/>
                    <a:gd name="connsiteY14" fmla="*/ 132575 h 183452"/>
                    <a:gd name="connsiteX15" fmla="*/ 50101 w 99917"/>
                    <a:gd name="connsiteY15" fmla="*/ 145053 h 183452"/>
                    <a:gd name="connsiteX16" fmla="*/ 40576 w 99917"/>
                    <a:gd name="connsiteY16" fmla="*/ 143815 h 183452"/>
                    <a:gd name="connsiteX17" fmla="*/ 37147 w 99917"/>
                    <a:gd name="connsiteY17" fmla="*/ 128384 h 183452"/>
                    <a:gd name="connsiteX18" fmla="*/ 37147 w 99917"/>
                    <a:gd name="connsiteY18" fmla="*/ 71234 h 183452"/>
                    <a:gd name="connsiteX19" fmla="*/ 40576 w 99917"/>
                    <a:gd name="connsiteY19" fmla="*/ 52184 h 183452"/>
                    <a:gd name="connsiteX20" fmla="*/ 50101 w 99917"/>
                    <a:gd name="connsiteY20" fmla="*/ 39706 h 183452"/>
                    <a:gd name="connsiteX21" fmla="*/ 59626 w 99917"/>
                    <a:gd name="connsiteY21" fmla="*/ 40945 h 183452"/>
                    <a:gd name="connsiteX22" fmla="*/ 63055 w 99917"/>
                    <a:gd name="connsiteY22" fmla="*/ 56280 h 183452"/>
                    <a:gd name="connsiteX23" fmla="*/ 63055 w 99917"/>
                    <a:gd name="connsiteY23" fmla="*/ 113525 h 18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9917" h="183452">
                      <a:moveTo>
                        <a:pt x="99250" y="41040"/>
                      </a:moveTo>
                      <a:cubicBezTo>
                        <a:pt x="98488" y="22498"/>
                        <a:pt x="93821" y="10115"/>
                        <a:pt x="85249" y="3892"/>
                      </a:cubicBezTo>
                      <a:cubicBezTo>
                        <a:pt x="76676" y="-2330"/>
                        <a:pt x="64894" y="-1092"/>
                        <a:pt x="49911" y="7607"/>
                      </a:cubicBezTo>
                      <a:cubicBezTo>
                        <a:pt x="34871" y="16346"/>
                        <a:pt x="22641" y="29202"/>
                        <a:pt x="14668" y="44659"/>
                      </a:cubicBezTo>
                      <a:cubicBezTo>
                        <a:pt x="5972" y="61128"/>
                        <a:pt x="1181" y="79378"/>
                        <a:pt x="667" y="97999"/>
                      </a:cubicBezTo>
                      <a:cubicBezTo>
                        <a:pt x="667" y="106953"/>
                        <a:pt x="0" y="114763"/>
                        <a:pt x="0" y="121526"/>
                      </a:cubicBezTo>
                      <a:cubicBezTo>
                        <a:pt x="0" y="128289"/>
                        <a:pt x="0" y="135528"/>
                        <a:pt x="667" y="143434"/>
                      </a:cubicBezTo>
                      <a:cubicBezTo>
                        <a:pt x="1619" y="161626"/>
                        <a:pt x="6572" y="173628"/>
                        <a:pt x="15430" y="179629"/>
                      </a:cubicBezTo>
                      <a:cubicBezTo>
                        <a:pt x="24289" y="185629"/>
                        <a:pt x="35719" y="184582"/>
                        <a:pt x="49911" y="176390"/>
                      </a:cubicBezTo>
                      <a:cubicBezTo>
                        <a:pt x="64627" y="167627"/>
                        <a:pt x="76600" y="154921"/>
                        <a:pt x="84487" y="139719"/>
                      </a:cubicBezTo>
                      <a:cubicBezTo>
                        <a:pt x="93393" y="123326"/>
                        <a:pt x="98441" y="105115"/>
                        <a:pt x="99250" y="86474"/>
                      </a:cubicBezTo>
                      <a:cubicBezTo>
                        <a:pt x="99250" y="78092"/>
                        <a:pt x="99917" y="70567"/>
                        <a:pt x="99917" y="63900"/>
                      </a:cubicBezTo>
                      <a:cubicBezTo>
                        <a:pt x="99917" y="57232"/>
                        <a:pt x="99631" y="49517"/>
                        <a:pt x="99250" y="41040"/>
                      </a:cubicBezTo>
                      <a:close/>
                      <a:moveTo>
                        <a:pt x="63055" y="113525"/>
                      </a:moveTo>
                      <a:cubicBezTo>
                        <a:pt x="62770" y="120002"/>
                        <a:pt x="61617" y="126413"/>
                        <a:pt x="59626" y="132575"/>
                      </a:cubicBezTo>
                      <a:cubicBezTo>
                        <a:pt x="58150" y="137795"/>
                        <a:pt x="54750" y="142253"/>
                        <a:pt x="50101" y="145053"/>
                      </a:cubicBezTo>
                      <a:cubicBezTo>
                        <a:pt x="45625" y="147720"/>
                        <a:pt x="42386" y="147244"/>
                        <a:pt x="40576" y="143815"/>
                      </a:cubicBezTo>
                      <a:cubicBezTo>
                        <a:pt x="38243" y="139014"/>
                        <a:pt x="37071" y="133728"/>
                        <a:pt x="37147" y="128384"/>
                      </a:cubicBezTo>
                      <a:cubicBezTo>
                        <a:pt x="36109" y="109344"/>
                        <a:pt x="36109" y="90275"/>
                        <a:pt x="37147" y="71234"/>
                      </a:cubicBezTo>
                      <a:cubicBezTo>
                        <a:pt x="37338" y="64748"/>
                        <a:pt x="38491" y="58328"/>
                        <a:pt x="40576" y="52184"/>
                      </a:cubicBezTo>
                      <a:cubicBezTo>
                        <a:pt x="42072" y="46979"/>
                        <a:pt x="45472" y="42526"/>
                        <a:pt x="50101" y="39706"/>
                      </a:cubicBezTo>
                      <a:cubicBezTo>
                        <a:pt x="54674" y="37039"/>
                        <a:pt x="57912" y="37516"/>
                        <a:pt x="59626" y="40945"/>
                      </a:cubicBezTo>
                      <a:cubicBezTo>
                        <a:pt x="61846" y="45755"/>
                        <a:pt x="63017" y="50982"/>
                        <a:pt x="63055" y="56280"/>
                      </a:cubicBezTo>
                      <a:cubicBezTo>
                        <a:pt x="64094" y="75349"/>
                        <a:pt x="64094" y="94456"/>
                        <a:pt x="63055" y="113525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</p:grp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0065298-C392-8C54-69A0-94EAAD63F31F}"/>
              </a:ext>
            </a:extLst>
          </p:cNvPr>
          <p:cNvGrpSpPr/>
          <p:nvPr/>
        </p:nvGrpSpPr>
        <p:grpSpPr>
          <a:xfrm>
            <a:off x="7824527" y="3939815"/>
            <a:ext cx="1685391" cy="1666158"/>
            <a:chOff x="7054904" y="3463675"/>
            <a:chExt cx="1008000" cy="1008000"/>
          </a:xfrm>
        </p:grpSpPr>
        <p:sp>
          <p:nvSpPr>
            <p:cNvPr id="223" name="Rounded Rectangle 523">
              <a:extLst>
                <a:ext uri="{FF2B5EF4-FFF2-40B4-BE49-F238E27FC236}">
                  <a16:creationId xmlns:a16="http://schemas.microsoft.com/office/drawing/2014/main" id="{B39D7E26-CFB0-6A4C-0645-AFE10EE5DE1D}"/>
                </a:ext>
              </a:extLst>
            </p:cNvPr>
            <p:cNvSpPr/>
            <p:nvPr/>
          </p:nvSpPr>
          <p:spPr>
            <a:xfrm>
              <a:off x="7054904" y="3463675"/>
              <a:ext cx="1008000" cy="10080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0FA1313-990B-EB5F-C606-34ED56D3E2CA}"/>
                </a:ext>
              </a:extLst>
            </p:cNvPr>
            <p:cNvGrpSpPr/>
            <p:nvPr/>
          </p:nvGrpSpPr>
          <p:grpSpPr>
            <a:xfrm>
              <a:off x="7174165" y="3584478"/>
              <a:ext cx="749769" cy="766393"/>
              <a:chOff x="-1519114" y="5000969"/>
              <a:chExt cx="898043" cy="917954"/>
            </a:xfrm>
          </p:grpSpPr>
          <p:grpSp>
            <p:nvGrpSpPr>
              <p:cNvPr id="225" name="Graphic 637">
                <a:extLst>
                  <a:ext uri="{FF2B5EF4-FFF2-40B4-BE49-F238E27FC236}">
                    <a16:creationId xmlns:a16="http://schemas.microsoft.com/office/drawing/2014/main" id="{75159951-1C33-4F53-84B2-3384F518CDAD}"/>
                  </a:ext>
                </a:extLst>
              </p:cNvPr>
              <p:cNvGrpSpPr/>
              <p:nvPr/>
            </p:nvGrpSpPr>
            <p:grpSpPr>
              <a:xfrm>
                <a:off x="-993373" y="5664198"/>
                <a:ext cx="302171" cy="254725"/>
                <a:chOff x="-2571730" y="4189717"/>
                <a:chExt cx="984220" cy="829681"/>
              </a:xfrm>
            </p:grpSpPr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4EB8C31B-5157-4F12-D7BE-54261C575CC8}"/>
                    </a:ext>
                  </a:extLst>
                </p:cNvPr>
                <p:cNvSpPr/>
                <p:nvPr/>
              </p:nvSpPr>
              <p:spPr>
                <a:xfrm>
                  <a:off x="-2025850" y="4836025"/>
                  <a:ext cx="294036" cy="170270"/>
                </a:xfrm>
                <a:custGeom>
                  <a:avLst/>
                  <a:gdLst>
                    <a:gd name="connsiteX0" fmla="*/ 0 w 294036"/>
                    <a:gd name="connsiteY0" fmla="*/ 249 h 170270"/>
                    <a:gd name="connsiteX1" fmla="*/ 90011 w 294036"/>
                    <a:gd name="connsiteY1" fmla="*/ 170270 h 170270"/>
                    <a:gd name="connsiteX2" fmla="*/ 294037 w 294036"/>
                    <a:gd name="connsiteY2" fmla="*/ 99500 h 170270"/>
                    <a:gd name="connsiteX3" fmla="*/ 76390 w 294036"/>
                    <a:gd name="connsiteY3" fmla="*/ 50636 h 170270"/>
                    <a:gd name="connsiteX4" fmla="*/ 0 w 294036"/>
                    <a:gd name="connsiteY4" fmla="*/ 249 h 170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4036" h="170270">
                      <a:moveTo>
                        <a:pt x="0" y="249"/>
                      </a:moveTo>
                      <a:lnTo>
                        <a:pt x="90011" y="170270"/>
                      </a:lnTo>
                      <a:cubicBezTo>
                        <a:pt x="161668" y="158917"/>
                        <a:pt x="230743" y="134961"/>
                        <a:pt x="294037" y="99500"/>
                      </a:cubicBezTo>
                      <a:lnTo>
                        <a:pt x="76390" y="50636"/>
                      </a:lnTo>
                      <a:cubicBezTo>
                        <a:pt x="54197" y="63305"/>
                        <a:pt x="27908" y="-4609"/>
                        <a:pt x="0" y="249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2699FEFF-F723-0C97-EE46-47B91084FAD0}"/>
                    </a:ext>
                  </a:extLst>
                </p:cNvPr>
                <p:cNvSpPr/>
                <p:nvPr/>
              </p:nvSpPr>
              <p:spPr>
                <a:xfrm>
                  <a:off x="-2025850" y="4836025"/>
                  <a:ext cx="294036" cy="170270"/>
                </a:xfrm>
                <a:custGeom>
                  <a:avLst/>
                  <a:gdLst>
                    <a:gd name="connsiteX0" fmla="*/ 0 w 294036"/>
                    <a:gd name="connsiteY0" fmla="*/ 249 h 170270"/>
                    <a:gd name="connsiteX1" fmla="*/ 90011 w 294036"/>
                    <a:gd name="connsiteY1" fmla="*/ 170270 h 170270"/>
                    <a:gd name="connsiteX2" fmla="*/ 294037 w 294036"/>
                    <a:gd name="connsiteY2" fmla="*/ 99500 h 170270"/>
                    <a:gd name="connsiteX3" fmla="*/ 76390 w 294036"/>
                    <a:gd name="connsiteY3" fmla="*/ 50636 h 170270"/>
                    <a:gd name="connsiteX4" fmla="*/ 0 w 294036"/>
                    <a:gd name="connsiteY4" fmla="*/ 249 h 170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4036" h="170270">
                      <a:moveTo>
                        <a:pt x="0" y="249"/>
                      </a:moveTo>
                      <a:lnTo>
                        <a:pt x="90011" y="170270"/>
                      </a:lnTo>
                      <a:cubicBezTo>
                        <a:pt x="161668" y="158917"/>
                        <a:pt x="230743" y="134961"/>
                        <a:pt x="294037" y="99500"/>
                      </a:cubicBezTo>
                      <a:lnTo>
                        <a:pt x="76390" y="50636"/>
                      </a:lnTo>
                      <a:cubicBezTo>
                        <a:pt x="54197" y="63305"/>
                        <a:pt x="27908" y="-4609"/>
                        <a:pt x="0" y="2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98B551C0-C340-8718-9FD4-8CB7BBEA17F2}"/>
                    </a:ext>
                  </a:extLst>
                </p:cNvPr>
                <p:cNvSpPr/>
                <p:nvPr/>
              </p:nvSpPr>
              <p:spPr>
                <a:xfrm>
                  <a:off x="-2565727" y="4344022"/>
                  <a:ext cx="563022" cy="456342"/>
                </a:xfrm>
                <a:custGeom>
                  <a:avLst/>
                  <a:gdLst>
                    <a:gd name="connsiteX0" fmla="*/ 355378 w 563022"/>
                    <a:gd name="connsiteY0" fmla="*/ 391763 h 456342"/>
                    <a:gd name="connsiteX1" fmla="*/ 514921 w 563022"/>
                    <a:gd name="connsiteY1" fmla="*/ 361950 h 456342"/>
                    <a:gd name="connsiteX2" fmla="*/ 563023 w 563022"/>
                    <a:gd name="connsiteY2" fmla="*/ 85725 h 456342"/>
                    <a:gd name="connsiteX3" fmla="*/ 514921 w 563022"/>
                    <a:gd name="connsiteY3" fmla="*/ 0 h 456342"/>
                    <a:gd name="connsiteX4" fmla="*/ 266700 w 563022"/>
                    <a:gd name="connsiteY4" fmla="*/ 32576 h 456342"/>
                    <a:gd name="connsiteX5" fmla="*/ 0 w 563022"/>
                    <a:gd name="connsiteY5" fmla="*/ 423101 h 456342"/>
                    <a:gd name="connsiteX6" fmla="*/ 8287 w 563022"/>
                    <a:gd name="connsiteY6" fmla="*/ 435007 h 456342"/>
                    <a:gd name="connsiteX7" fmla="*/ 302228 w 563022"/>
                    <a:gd name="connsiteY7" fmla="*/ 456343 h 456342"/>
                    <a:gd name="connsiteX8" fmla="*/ 355378 w 563022"/>
                    <a:gd name="connsiteY8" fmla="*/ 391763 h 45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022" h="456342">
                      <a:moveTo>
                        <a:pt x="355378" y="391763"/>
                      </a:moveTo>
                      <a:cubicBezTo>
                        <a:pt x="398907" y="366617"/>
                        <a:pt x="458534" y="356807"/>
                        <a:pt x="514921" y="361950"/>
                      </a:cubicBezTo>
                      <a:lnTo>
                        <a:pt x="563023" y="85725"/>
                      </a:lnTo>
                      <a:lnTo>
                        <a:pt x="514921" y="0"/>
                      </a:lnTo>
                      <a:lnTo>
                        <a:pt x="266700" y="32576"/>
                      </a:lnTo>
                      <a:lnTo>
                        <a:pt x="0" y="423101"/>
                      </a:lnTo>
                      <a:lnTo>
                        <a:pt x="8287" y="435007"/>
                      </a:lnTo>
                      <a:lnTo>
                        <a:pt x="302228" y="456343"/>
                      </a:lnTo>
                      <a:cubicBezTo>
                        <a:pt x="306991" y="432721"/>
                        <a:pt x="324136" y="409956"/>
                        <a:pt x="355378" y="391763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CF07677B-5F52-4D1C-A9E1-8A4AC3F57AAD}"/>
                    </a:ext>
                  </a:extLst>
                </p:cNvPr>
                <p:cNvSpPr/>
                <p:nvPr/>
              </p:nvSpPr>
              <p:spPr>
                <a:xfrm>
                  <a:off x="-2565727" y="4344022"/>
                  <a:ext cx="563022" cy="456342"/>
                </a:xfrm>
                <a:custGeom>
                  <a:avLst/>
                  <a:gdLst>
                    <a:gd name="connsiteX0" fmla="*/ 355378 w 563022"/>
                    <a:gd name="connsiteY0" fmla="*/ 391763 h 456342"/>
                    <a:gd name="connsiteX1" fmla="*/ 514921 w 563022"/>
                    <a:gd name="connsiteY1" fmla="*/ 361950 h 456342"/>
                    <a:gd name="connsiteX2" fmla="*/ 563023 w 563022"/>
                    <a:gd name="connsiteY2" fmla="*/ 85725 h 456342"/>
                    <a:gd name="connsiteX3" fmla="*/ 514921 w 563022"/>
                    <a:gd name="connsiteY3" fmla="*/ 0 h 456342"/>
                    <a:gd name="connsiteX4" fmla="*/ 266700 w 563022"/>
                    <a:gd name="connsiteY4" fmla="*/ 32576 h 456342"/>
                    <a:gd name="connsiteX5" fmla="*/ 0 w 563022"/>
                    <a:gd name="connsiteY5" fmla="*/ 423101 h 456342"/>
                    <a:gd name="connsiteX6" fmla="*/ 8287 w 563022"/>
                    <a:gd name="connsiteY6" fmla="*/ 435007 h 456342"/>
                    <a:gd name="connsiteX7" fmla="*/ 302228 w 563022"/>
                    <a:gd name="connsiteY7" fmla="*/ 456343 h 456342"/>
                    <a:gd name="connsiteX8" fmla="*/ 355378 w 563022"/>
                    <a:gd name="connsiteY8" fmla="*/ 391763 h 45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022" h="456342">
                      <a:moveTo>
                        <a:pt x="355378" y="391763"/>
                      </a:moveTo>
                      <a:cubicBezTo>
                        <a:pt x="398907" y="366617"/>
                        <a:pt x="458534" y="356807"/>
                        <a:pt x="514921" y="361950"/>
                      </a:cubicBezTo>
                      <a:lnTo>
                        <a:pt x="563023" y="85725"/>
                      </a:lnTo>
                      <a:lnTo>
                        <a:pt x="514921" y="0"/>
                      </a:lnTo>
                      <a:lnTo>
                        <a:pt x="266700" y="32576"/>
                      </a:lnTo>
                      <a:lnTo>
                        <a:pt x="0" y="423101"/>
                      </a:lnTo>
                      <a:lnTo>
                        <a:pt x="8287" y="435007"/>
                      </a:lnTo>
                      <a:lnTo>
                        <a:pt x="302228" y="456343"/>
                      </a:lnTo>
                      <a:cubicBezTo>
                        <a:pt x="306991" y="432721"/>
                        <a:pt x="324136" y="409956"/>
                        <a:pt x="355378" y="391763"/>
                      </a:cubicBezTo>
                      <a:close/>
                    </a:path>
                  </a:pathLst>
                </a:custGeom>
                <a:solidFill>
                  <a:srgbClr val="000000">
                    <a:alpha val="7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6C48212E-18C4-FFD7-4F2A-FB728D259F6A}"/>
                    </a:ext>
                  </a:extLst>
                </p:cNvPr>
                <p:cNvSpPr/>
                <p:nvPr/>
              </p:nvSpPr>
              <p:spPr>
                <a:xfrm>
                  <a:off x="-2050806" y="4193242"/>
                  <a:ext cx="48101" cy="223837"/>
                </a:xfrm>
                <a:custGeom>
                  <a:avLst/>
                  <a:gdLst>
                    <a:gd name="connsiteX0" fmla="*/ 48101 w 48101"/>
                    <a:gd name="connsiteY0" fmla="*/ 48768 h 223837"/>
                    <a:gd name="connsiteX1" fmla="*/ 48101 w 48101"/>
                    <a:gd name="connsiteY1" fmla="*/ 0 h 223837"/>
                    <a:gd name="connsiteX2" fmla="*/ 0 w 48101"/>
                    <a:gd name="connsiteY2" fmla="*/ 175070 h 223837"/>
                    <a:gd name="connsiteX3" fmla="*/ 95 w 48101"/>
                    <a:gd name="connsiteY3" fmla="*/ 223838 h 223837"/>
                    <a:gd name="connsiteX4" fmla="*/ 48101 w 48101"/>
                    <a:gd name="connsiteY4" fmla="*/ 48768 h 223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101" h="223837">
                      <a:moveTo>
                        <a:pt x="48101" y="48768"/>
                      </a:moveTo>
                      <a:lnTo>
                        <a:pt x="48101" y="0"/>
                      </a:lnTo>
                      <a:lnTo>
                        <a:pt x="0" y="175070"/>
                      </a:lnTo>
                      <a:lnTo>
                        <a:pt x="95" y="223838"/>
                      </a:lnTo>
                      <a:lnTo>
                        <a:pt x="48101" y="48768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6A1AACF2-D50D-E889-DB25-3FFD94FD58A6}"/>
                    </a:ext>
                  </a:extLst>
                </p:cNvPr>
                <p:cNvSpPr/>
                <p:nvPr/>
              </p:nvSpPr>
              <p:spPr>
                <a:xfrm>
                  <a:off x="-2050806" y="4193242"/>
                  <a:ext cx="48101" cy="223837"/>
                </a:xfrm>
                <a:custGeom>
                  <a:avLst/>
                  <a:gdLst>
                    <a:gd name="connsiteX0" fmla="*/ 48101 w 48101"/>
                    <a:gd name="connsiteY0" fmla="*/ 48768 h 223837"/>
                    <a:gd name="connsiteX1" fmla="*/ 48101 w 48101"/>
                    <a:gd name="connsiteY1" fmla="*/ 0 h 223837"/>
                    <a:gd name="connsiteX2" fmla="*/ 0 w 48101"/>
                    <a:gd name="connsiteY2" fmla="*/ 175070 h 223837"/>
                    <a:gd name="connsiteX3" fmla="*/ 95 w 48101"/>
                    <a:gd name="connsiteY3" fmla="*/ 223838 h 223837"/>
                    <a:gd name="connsiteX4" fmla="*/ 48101 w 48101"/>
                    <a:gd name="connsiteY4" fmla="*/ 48768 h 223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101" h="223837">
                      <a:moveTo>
                        <a:pt x="48101" y="48768"/>
                      </a:moveTo>
                      <a:lnTo>
                        <a:pt x="48101" y="0"/>
                      </a:lnTo>
                      <a:lnTo>
                        <a:pt x="0" y="175070"/>
                      </a:lnTo>
                      <a:lnTo>
                        <a:pt x="95" y="223838"/>
                      </a:lnTo>
                      <a:lnTo>
                        <a:pt x="48101" y="48768"/>
                      </a:lnTo>
                      <a:close/>
                    </a:path>
                  </a:pathLst>
                </a:custGeom>
                <a:solidFill>
                  <a:srgbClr val="000000">
                    <a:alpha val="7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14FB5ED3-B1C1-7657-35F3-5DF7828266CB}"/>
                    </a:ext>
                  </a:extLst>
                </p:cNvPr>
                <p:cNvSpPr/>
                <p:nvPr/>
              </p:nvSpPr>
              <p:spPr>
                <a:xfrm>
                  <a:off x="-2568966" y="4189717"/>
                  <a:ext cx="566261" cy="272986"/>
                </a:xfrm>
                <a:custGeom>
                  <a:avLst/>
                  <a:gdLst>
                    <a:gd name="connsiteX0" fmla="*/ 358616 w 566261"/>
                    <a:gd name="connsiteY0" fmla="*/ 208407 h 272986"/>
                    <a:gd name="connsiteX1" fmla="*/ 518160 w 566261"/>
                    <a:gd name="connsiteY1" fmla="*/ 178594 h 272986"/>
                    <a:gd name="connsiteX2" fmla="*/ 566261 w 566261"/>
                    <a:gd name="connsiteY2" fmla="*/ 3525 h 272986"/>
                    <a:gd name="connsiteX3" fmla="*/ 3334 w 566261"/>
                    <a:gd name="connsiteY3" fmla="*/ 239649 h 272986"/>
                    <a:gd name="connsiteX4" fmla="*/ 0 w 566261"/>
                    <a:gd name="connsiteY4" fmla="*/ 254413 h 272986"/>
                    <a:gd name="connsiteX5" fmla="*/ 305562 w 566261"/>
                    <a:gd name="connsiteY5" fmla="*/ 272987 h 272986"/>
                    <a:gd name="connsiteX6" fmla="*/ 358616 w 566261"/>
                    <a:gd name="connsiteY6" fmla="*/ 208407 h 27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6261" h="272986">
                      <a:moveTo>
                        <a:pt x="358616" y="208407"/>
                      </a:moveTo>
                      <a:cubicBezTo>
                        <a:pt x="402146" y="183357"/>
                        <a:pt x="461772" y="173451"/>
                        <a:pt x="518160" y="178594"/>
                      </a:cubicBezTo>
                      <a:lnTo>
                        <a:pt x="566261" y="3525"/>
                      </a:lnTo>
                      <a:cubicBezTo>
                        <a:pt x="297847" y="-20955"/>
                        <a:pt x="45815" y="84677"/>
                        <a:pt x="3334" y="239649"/>
                      </a:cubicBezTo>
                      <a:cubicBezTo>
                        <a:pt x="2096" y="244031"/>
                        <a:pt x="762" y="250032"/>
                        <a:pt x="0" y="254413"/>
                      </a:cubicBezTo>
                      <a:lnTo>
                        <a:pt x="305562" y="272987"/>
                      </a:lnTo>
                      <a:cubicBezTo>
                        <a:pt x="310229" y="249365"/>
                        <a:pt x="327374" y="226505"/>
                        <a:pt x="358616" y="208407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B7350898-1640-0150-C7F9-8EBA7B7D5215}"/>
                    </a:ext>
                  </a:extLst>
                </p:cNvPr>
                <p:cNvSpPr/>
                <p:nvPr/>
              </p:nvSpPr>
              <p:spPr>
                <a:xfrm>
                  <a:off x="-2568966" y="4189717"/>
                  <a:ext cx="566261" cy="272986"/>
                </a:xfrm>
                <a:custGeom>
                  <a:avLst/>
                  <a:gdLst>
                    <a:gd name="connsiteX0" fmla="*/ 358616 w 566261"/>
                    <a:gd name="connsiteY0" fmla="*/ 208407 h 272986"/>
                    <a:gd name="connsiteX1" fmla="*/ 518160 w 566261"/>
                    <a:gd name="connsiteY1" fmla="*/ 178594 h 272986"/>
                    <a:gd name="connsiteX2" fmla="*/ 566261 w 566261"/>
                    <a:gd name="connsiteY2" fmla="*/ 3525 h 272986"/>
                    <a:gd name="connsiteX3" fmla="*/ 3334 w 566261"/>
                    <a:gd name="connsiteY3" fmla="*/ 239649 h 272986"/>
                    <a:gd name="connsiteX4" fmla="*/ 0 w 566261"/>
                    <a:gd name="connsiteY4" fmla="*/ 254413 h 272986"/>
                    <a:gd name="connsiteX5" fmla="*/ 305562 w 566261"/>
                    <a:gd name="connsiteY5" fmla="*/ 272987 h 272986"/>
                    <a:gd name="connsiteX6" fmla="*/ 358616 w 566261"/>
                    <a:gd name="connsiteY6" fmla="*/ 208407 h 27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6261" h="272986">
                      <a:moveTo>
                        <a:pt x="358616" y="208407"/>
                      </a:moveTo>
                      <a:cubicBezTo>
                        <a:pt x="402146" y="183357"/>
                        <a:pt x="461772" y="173451"/>
                        <a:pt x="518160" y="178594"/>
                      </a:cubicBezTo>
                      <a:lnTo>
                        <a:pt x="566261" y="3525"/>
                      </a:lnTo>
                      <a:cubicBezTo>
                        <a:pt x="297847" y="-20955"/>
                        <a:pt x="45815" y="84677"/>
                        <a:pt x="3334" y="239649"/>
                      </a:cubicBezTo>
                      <a:cubicBezTo>
                        <a:pt x="2096" y="244031"/>
                        <a:pt x="762" y="250032"/>
                        <a:pt x="0" y="254413"/>
                      </a:cubicBezTo>
                      <a:lnTo>
                        <a:pt x="305562" y="272987"/>
                      </a:lnTo>
                      <a:cubicBezTo>
                        <a:pt x="310229" y="249365"/>
                        <a:pt x="327374" y="226505"/>
                        <a:pt x="358616" y="208407"/>
                      </a:cubicBezTo>
                      <a:close/>
                    </a:path>
                  </a:pathLst>
                </a:custGeom>
                <a:solidFill>
                  <a:srgbClr val="000000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03112B67-8481-215A-B17E-1DE8FD7F7D51}"/>
                    </a:ext>
                  </a:extLst>
                </p:cNvPr>
                <p:cNvSpPr/>
                <p:nvPr/>
              </p:nvSpPr>
              <p:spPr>
                <a:xfrm>
                  <a:off x="-2568966" y="4444130"/>
                  <a:ext cx="305562" cy="217741"/>
                </a:xfrm>
                <a:custGeom>
                  <a:avLst/>
                  <a:gdLst>
                    <a:gd name="connsiteX0" fmla="*/ 305562 w 305562"/>
                    <a:gd name="connsiteY0" fmla="*/ 217741 h 217741"/>
                    <a:gd name="connsiteX1" fmla="*/ 305562 w 305562"/>
                    <a:gd name="connsiteY1" fmla="*/ 18574 h 217741"/>
                    <a:gd name="connsiteX2" fmla="*/ 0 w 305562"/>
                    <a:gd name="connsiteY2" fmla="*/ 0 h 217741"/>
                    <a:gd name="connsiteX3" fmla="*/ 0 w 305562"/>
                    <a:gd name="connsiteY3" fmla="*/ 199168 h 217741"/>
                    <a:gd name="connsiteX4" fmla="*/ 305562 w 305562"/>
                    <a:gd name="connsiteY4" fmla="*/ 217741 h 217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5562" h="217741">
                      <a:moveTo>
                        <a:pt x="305562" y="217741"/>
                      </a:moveTo>
                      <a:lnTo>
                        <a:pt x="305562" y="18574"/>
                      </a:lnTo>
                      <a:lnTo>
                        <a:pt x="0" y="0"/>
                      </a:lnTo>
                      <a:lnTo>
                        <a:pt x="0" y="199168"/>
                      </a:lnTo>
                      <a:lnTo>
                        <a:pt x="305562" y="217741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9B3E5663-2232-538C-A71E-3D938EB251C8}"/>
                    </a:ext>
                  </a:extLst>
                </p:cNvPr>
                <p:cNvSpPr/>
                <p:nvPr/>
              </p:nvSpPr>
              <p:spPr>
                <a:xfrm>
                  <a:off x="-2568966" y="4444130"/>
                  <a:ext cx="305562" cy="217741"/>
                </a:xfrm>
                <a:custGeom>
                  <a:avLst/>
                  <a:gdLst>
                    <a:gd name="connsiteX0" fmla="*/ 305562 w 305562"/>
                    <a:gd name="connsiteY0" fmla="*/ 217741 h 217741"/>
                    <a:gd name="connsiteX1" fmla="*/ 305562 w 305562"/>
                    <a:gd name="connsiteY1" fmla="*/ 18574 h 217741"/>
                    <a:gd name="connsiteX2" fmla="*/ 0 w 305562"/>
                    <a:gd name="connsiteY2" fmla="*/ 0 h 217741"/>
                    <a:gd name="connsiteX3" fmla="*/ 0 w 305562"/>
                    <a:gd name="connsiteY3" fmla="*/ 199168 h 217741"/>
                    <a:gd name="connsiteX4" fmla="*/ 305562 w 305562"/>
                    <a:gd name="connsiteY4" fmla="*/ 217741 h 217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5562" h="217741">
                      <a:moveTo>
                        <a:pt x="305562" y="217741"/>
                      </a:moveTo>
                      <a:lnTo>
                        <a:pt x="305562" y="18574"/>
                      </a:lnTo>
                      <a:lnTo>
                        <a:pt x="0" y="0"/>
                      </a:lnTo>
                      <a:lnTo>
                        <a:pt x="0" y="199168"/>
                      </a:lnTo>
                      <a:lnTo>
                        <a:pt x="305562" y="217741"/>
                      </a:lnTo>
                      <a:close/>
                    </a:path>
                  </a:pathLst>
                </a:custGeom>
                <a:solidFill>
                  <a:srgbClr val="000000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FAB516A8-5B59-02BB-0D09-5C3043B9D5FF}"/>
                    </a:ext>
                  </a:extLst>
                </p:cNvPr>
                <p:cNvSpPr/>
                <p:nvPr/>
              </p:nvSpPr>
              <p:spPr>
                <a:xfrm>
                  <a:off x="-2050806" y="4241819"/>
                  <a:ext cx="463091" cy="285750"/>
                </a:xfrm>
                <a:custGeom>
                  <a:avLst/>
                  <a:gdLst>
                    <a:gd name="connsiteX0" fmla="*/ 101632 w 463091"/>
                    <a:gd name="connsiteY0" fmla="*/ 205073 h 285750"/>
                    <a:gd name="connsiteX1" fmla="*/ 155448 w 463091"/>
                    <a:gd name="connsiteY1" fmla="*/ 282607 h 285750"/>
                    <a:gd name="connsiteX2" fmla="*/ 463010 w 463091"/>
                    <a:gd name="connsiteY2" fmla="*/ 285750 h 285750"/>
                    <a:gd name="connsiteX3" fmla="*/ 48101 w 463091"/>
                    <a:gd name="connsiteY3" fmla="*/ 0 h 285750"/>
                    <a:gd name="connsiteX4" fmla="*/ 0 w 463091"/>
                    <a:gd name="connsiteY4" fmla="*/ 175069 h 285750"/>
                    <a:gd name="connsiteX5" fmla="*/ 101632 w 463091"/>
                    <a:gd name="connsiteY5" fmla="*/ 205073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3091" h="285750">
                      <a:moveTo>
                        <a:pt x="101632" y="205073"/>
                      </a:moveTo>
                      <a:cubicBezTo>
                        <a:pt x="138589" y="226504"/>
                        <a:pt x="156496" y="254603"/>
                        <a:pt x="155448" y="282607"/>
                      </a:cubicBezTo>
                      <a:lnTo>
                        <a:pt x="463010" y="285750"/>
                      </a:lnTo>
                      <a:cubicBezTo>
                        <a:pt x="467392" y="142399"/>
                        <a:pt x="293370" y="22669"/>
                        <a:pt x="48101" y="0"/>
                      </a:cubicBezTo>
                      <a:lnTo>
                        <a:pt x="0" y="175069"/>
                      </a:lnTo>
                      <a:cubicBezTo>
                        <a:pt x="35614" y="177784"/>
                        <a:pt x="70256" y="188004"/>
                        <a:pt x="101632" y="205073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9D1EE8A7-015A-7995-24D2-AD58EE69B49E}"/>
                    </a:ext>
                  </a:extLst>
                </p:cNvPr>
                <p:cNvSpPr/>
                <p:nvPr/>
              </p:nvSpPr>
              <p:spPr>
                <a:xfrm>
                  <a:off x="-2050806" y="4241819"/>
                  <a:ext cx="463091" cy="285750"/>
                </a:xfrm>
                <a:custGeom>
                  <a:avLst/>
                  <a:gdLst>
                    <a:gd name="connsiteX0" fmla="*/ 101632 w 463091"/>
                    <a:gd name="connsiteY0" fmla="*/ 205073 h 285750"/>
                    <a:gd name="connsiteX1" fmla="*/ 155448 w 463091"/>
                    <a:gd name="connsiteY1" fmla="*/ 282607 h 285750"/>
                    <a:gd name="connsiteX2" fmla="*/ 463010 w 463091"/>
                    <a:gd name="connsiteY2" fmla="*/ 285750 h 285750"/>
                    <a:gd name="connsiteX3" fmla="*/ 48101 w 463091"/>
                    <a:gd name="connsiteY3" fmla="*/ 0 h 285750"/>
                    <a:gd name="connsiteX4" fmla="*/ 0 w 463091"/>
                    <a:gd name="connsiteY4" fmla="*/ 175069 h 285750"/>
                    <a:gd name="connsiteX5" fmla="*/ 101632 w 463091"/>
                    <a:gd name="connsiteY5" fmla="*/ 205073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3091" h="285750">
                      <a:moveTo>
                        <a:pt x="101632" y="205073"/>
                      </a:moveTo>
                      <a:cubicBezTo>
                        <a:pt x="138589" y="226504"/>
                        <a:pt x="156496" y="254603"/>
                        <a:pt x="155448" y="282607"/>
                      </a:cubicBezTo>
                      <a:lnTo>
                        <a:pt x="463010" y="285750"/>
                      </a:lnTo>
                      <a:cubicBezTo>
                        <a:pt x="467392" y="142399"/>
                        <a:pt x="293370" y="22669"/>
                        <a:pt x="48101" y="0"/>
                      </a:cubicBezTo>
                      <a:lnTo>
                        <a:pt x="0" y="175069"/>
                      </a:lnTo>
                      <a:cubicBezTo>
                        <a:pt x="35614" y="177784"/>
                        <a:pt x="70256" y="188004"/>
                        <a:pt x="101632" y="205073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3D2DB7F-B549-03EB-A8A7-79687C440B22}"/>
                    </a:ext>
                  </a:extLst>
                </p:cNvPr>
                <p:cNvSpPr/>
                <p:nvPr/>
              </p:nvSpPr>
              <p:spPr>
                <a:xfrm>
                  <a:off x="-1895358" y="4524426"/>
                  <a:ext cx="307562" cy="215265"/>
                </a:xfrm>
                <a:custGeom>
                  <a:avLst/>
                  <a:gdLst>
                    <a:gd name="connsiteX0" fmla="*/ 0 w 307562"/>
                    <a:gd name="connsiteY0" fmla="*/ 0 h 215265"/>
                    <a:gd name="connsiteX1" fmla="*/ 0 w 307562"/>
                    <a:gd name="connsiteY1" fmla="*/ 212122 h 215265"/>
                    <a:gd name="connsiteX2" fmla="*/ 307562 w 307562"/>
                    <a:gd name="connsiteY2" fmla="*/ 215265 h 215265"/>
                    <a:gd name="connsiteX3" fmla="*/ 307562 w 307562"/>
                    <a:gd name="connsiteY3" fmla="*/ 3143 h 215265"/>
                    <a:gd name="connsiteX4" fmla="*/ 0 w 307562"/>
                    <a:gd name="connsiteY4" fmla="*/ 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562" h="215265">
                      <a:moveTo>
                        <a:pt x="0" y="0"/>
                      </a:moveTo>
                      <a:lnTo>
                        <a:pt x="0" y="212122"/>
                      </a:lnTo>
                      <a:lnTo>
                        <a:pt x="307562" y="215265"/>
                      </a:lnTo>
                      <a:lnTo>
                        <a:pt x="307562" y="3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0FC3D39B-928F-3FE0-D825-B1503D183EE7}"/>
                    </a:ext>
                  </a:extLst>
                </p:cNvPr>
                <p:cNvSpPr/>
                <p:nvPr/>
              </p:nvSpPr>
              <p:spPr>
                <a:xfrm>
                  <a:off x="-1895358" y="4524426"/>
                  <a:ext cx="307562" cy="215265"/>
                </a:xfrm>
                <a:custGeom>
                  <a:avLst/>
                  <a:gdLst>
                    <a:gd name="connsiteX0" fmla="*/ 0 w 307562"/>
                    <a:gd name="connsiteY0" fmla="*/ 0 h 215265"/>
                    <a:gd name="connsiteX1" fmla="*/ 0 w 307562"/>
                    <a:gd name="connsiteY1" fmla="*/ 212122 h 215265"/>
                    <a:gd name="connsiteX2" fmla="*/ 307562 w 307562"/>
                    <a:gd name="connsiteY2" fmla="*/ 215265 h 215265"/>
                    <a:gd name="connsiteX3" fmla="*/ 307562 w 307562"/>
                    <a:gd name="connsiteY3" fmla="*/ 3143 h 215265"/>
                    <a:gd name="connsiteX4" fmla="*/ 0 w 307562"/>
                    <a:gd name="connsiteY4" fmla="*/ 0 h 215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562" h="215265">
                      <a:moveTo>
                        <a:pt x="0" y="0"/>
                      </a:moveTo>
                      <a:lnTo>
                        <a:pt x="0" y="212122"/>
                      </a:lnTo>
                      <a:lnTo>
                        <a:pt x="307562" y="215265"/>
                      </a:lnTo>
                      <a:lnTo>
                        <a:pt x="307562" y="31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B3B699BA-D67A-355A-62AD-1BAA4AE726B3}"/>
                    </a:ext>
                  </a:extLst>
                </p:cNvPr>
                <p:cNvSpPr/>
                <p:nvPr/>
              </p:nvSpPr>
              <p:spPr>
                <a:xfrm>
                  <a:off x="-2050711" y="4417079"/>
                  <a:ext cx="155471" cy="317849"/>
                </a:xfrm>
                <a:custGeom>
                  <a:avLst/>
                  <a:gdLst>
                    <a:gd name="connsiteX0" fmla="*/ 155448 w 155471"/>
                    <a:gd name="connsiteY0" fmla="*/ 107347 h 317849"/>
                    <a:gd name="connsiteX1" fmla="*/ 155448 w 155471"/>
                    <a:gd name="connsiteY1" fmla="*/ 317849 h 317849"/>
                    <a:gd name="connsiteX2" fmla="*/ 101537 w 155471"/>
                    <a:gd name="connsiteY2" fmla="*/ 242411 h 317849"/>
                    <a:gd name="connsiteX3" fmla="*/ 0 w 155471"/>
                    <a:gd name="connsiteY3" fmla="*/ 289370 h 317849"/>
                    <a:gd name="connsiteX4" fmla="*/ 0 w 155471"/>
                    <a:gd name="connsiteY4" fmla="*/ 0 h 317849"/>
                    <a:gd name="connsiteX5" fmla="*/ 155448 w 155471"/>
                    <a:gd name="connsiteY5" fmla="*/ 107347 h 317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71" h="317849">
                      <a:moveTo>
                        <a:pt x="155448" y="107347"/>
                      </a:moveTo>
                      <a:lnTo>
                        <a:pt x="155448" y="317849"/>
                      </a:lnTo>
                      <a:cubicBezTo>
                        <a:pt x="155448" y="290608"/>
                        <a:pt x="137541" y="263271"/>
                        <a:pt x="101537" y="242411"/>
                      </a:cubicBezTo>
                      <a:cubicBezTo>
                        <a:pt x="72962" y="225838"/>
                        <a:pt x="37147" y="292798"/>
                        <a:pt x="0" y="289370"/>
                      </a:cubicBezTo>
                      <a:lnTo>
                        <a:pt x="0" y="0"/>
                      </a:lnTo>
                      <a:cubicBezTo>
                        <a:pt x="84011" y="7144"/>
                        <a:pt x="156972" y="49530"/>
                        <a:pt x="155448" y="107347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200A3077-ED38-F308-40EA-B8C55D282B3C}"/>
                    </a:ext>
                  </a:extLst>
                </p:cNvPr>
                <p:cNvSpPr/>
                <p:nvPr/>
              </p:nvSpPr>
              <p:spPr>
                <a:xfrm>
                  <a:off x="-2050711" y="4417079"/>
                  <a:ext cx="155471" cy="317849"/>
                </a:xfrm>
                <a:custGeom>
                  <a:avLst/>
                  <a:gdLst>
                    <a:gd name="connsiteX0" fmla="*/ 155448 w 155471"/>
                    <a:gd name="connsiteY0" fmla="*/ 107347 h 317849"/>
                    <a:gd name="connsiteX1" fmla="*/ 155448 w 155471"/>
                    <a:gd name="connsiteY1" fmla="*/ 317849 h 317849"/>
                    <a:gd name="connsiteX2" fmla="*/ 101537 w 155471"/>
                    <a:gd name="connsiteY2" fmla="*/ 242411 h 317849"/>
                    <a:gd name="connsiteX3" fmla="*/ 0 w 155471"/>
                    <a:gd name="connsiteY3" fmla="*/ 289370 h 317849"/>
                    <a:gd name="connsiteX4" fmla="*/ 0 w 155471"/>
                    <a:gd name="connsiteY4" fmla="*/ 0 h 317849"/>
                    <a:gd name="connsiteX5" fmla="*/ 155448 w 155471"/>
                    <a:gd name="connsiteY5" fmla="*/ 107347 h 317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471" h="317849">
                      <a:moveTo>
                        <a:pt x="155448" y="107347"/>
                      </a:moveTo>
                      <a:lnTo>
                        <a:pt x="155448" y="317849"/>
                      </a:lnTo>
                      <a:cubicBezTo>
                        <a:pt x="155448" y="290608"/>
                        <a:pt x="137541" y="263271"/>
                        <a:pt x="101537" y="242411"/>
                      </a:cubicBezTo>
                      <a:cubicBezTo>
                        <a:pt x="72962" y="225838"/>
                        <a:pt x="37147" y="292798"/>
                        <a:pt x="0" y="289370"/>
                      </a:cubicBezTo>
                      <a:lnTo>
                        <a:pt x="0" y="0"/>
                      </a:lnTo>
                      <a:cubicBezTo>
                        <a:pt x="84011" y="7144"/>
                        <a:pt x="156972" y="49530"/>
                        <a:pt x="155448" y="107347"/>
                      </a:cubicBez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0161051B-5C2C-ECAA-DE05-3150A1F59A58}"/>
                    </a:ext>
                  </a:extLst>
                </p:cNvPr>
                <p:cNvSpPr/>
                <p:nvPr/>
              </p:nvSpPr>
              <p:spPr>
                <a:xfrm>
                  <a:off x="-2264356" y="4618914"/>
                  <a:ext cx="369188" cy="248221"/>
                </a:xfrm>
                <a:custGeom>
                  <a:avLst/>
                  <a:gdLst>
                    <a:gd name="connsiteX0" fmla="*/ 0 w 369188"/>
                    <a:gd name="connsiteY0" fmla="*/ 0 h 248221"/>
                    <a:gd name="connsiteX1" fmla="*/ 369189 w 369188"/>
                    <a:gd name="connsiteY1" fmla="*/ 0 h 248221"/>
                    <a:gd name="connsiteX2" fmla="*/ 369189 w 369188"/>
                    <a:gd name="connsiteY2" fmla="*/ 248222 h 248221"/>
                    <a:gd name="connsiteX3" fmla="*/ 0 w 369188"/>
                    <a:gd name="connsiteY3" fmla="*/ 248222 h 24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9188" h="248221">
                      <a:moveTo>
                        <a:pt x="0" y="0"/>
                      </a:moveTo>
                      <a:lnTo>
                        <a:pt x="369189" y="0"/>
                      </a:lnTo>
                      <a:lnTo>
                        <a:pt x="369189" y="248222"/>
                      </a:lnTo>
                      <a:lnTo>
                        <a:pt x="0" y="24822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AAAC9A55-5F85-E9B5-2FC1-BC069C82C96E}"/>
                    </a:ext>
                  </a:extLst>
                </p:cNvPr>
                <p:cNvSpPr/>
                <p:nvPr/>
              </p:nvSpPr>
              <p:spPr>
                <a:xfrm>
                  <a:off x="-2264428" y="4513591"/>
                  <a:ext cx="369296" cy="213216"/>
                </a:xfrm>
                <a:custGeom>
                  <a:avLst/>
                  <a:gdLst>
                    <a:gd name="connsiteX0" fmla="*/ 54078 w 369296"/>
                    <a:gd name="connsiteY0" fmla="*/ 181999 h 213216"/>
                    <a:gd name="connsiteX1" fmla="*/ 54078 w 369296"/>
                    <a:gd name="connsiteY1" fmla="*/ 31218 h 213216"/>
                    <a:gd name="connsiteX2" fmla="*/ 315254 w 369296"/>
                    <a:gd name="connsiteY2" fmla="*/ 31218 h 213216"/>
                    <a:gd name="connsiteX3" fmla="*/ 315254 w 369296"/>
                    <a:gd name="connsiteY3" fmla="*/ 181999 h 213216"/>
                    <a:gd name="connsiteX4" fmla="*/ 54078 w 369296"/>
                    <a:gd name="connsiteY4" fmla="*/ 181999 h 213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296" h="213216">
                      <a:moveTo>
                        <a:pt x="54078" y="181999"/>
                      </a:moveTo>
                      <a:cubicBezTo>
                        <a:pt x="-18026" y="140375"/>
                        <a:pt x="-18026" y="72842"/>
                        <a:pt x="54078" y="31218"/>
                      </a:cubicBezTo>
                      <a:cubicBezTo>
                        <a:pt x="126182" y="-10406"/>
                        <a:pt x="243149" y="-10406"/>
                        <a:pt x="315254" y="31218"/>
                      </a:cubicBezTo>
                      <a:cubicBezTo>
                        <a:pt x="387358" y="72842"/>
                        <a:pt x="387263" y="140375"/>
                        <a:pt x="315254" y="181999"/>
                      </a:cubicBezTo>
                      <a:cubicBezTo>
                        <a:pt x="243245" y="223623"/>
                        <a:pt x="126182" y="223623"/>
                        <a:pt x="54078" y="181999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D65FE153-903E-7179-81D4-1A3EA240686F}"/>
                    </a:ext>
                  </a:extLst>
                </p:cNvPr>
                <p:cNvSpPr/>
                <p:nvPr/>
              </p:nvSpPr>
              <p:spPr>
                <a:xfrm>
                  <a:off x="-1949174" y="4736548"/>
                  <a:ext cx="361664" cy="198786"/>
                </a:xfrm>
                <a:custGeom>
                  <a:avLst/>
                  <a:gdLst>
                    <a:gd name="connsiteX0" fmla="*/ 53816 w 361664"/>
                    <a:gd name="connsiteY0" fmla="*/ 0 h 198786"/>
                    <a:gd name="connsiteX1" fmla="*/ 0 w 361664"/>
                    <a:gd name="connsiteY1" fmla="*/ 149923 h 198786"/>
                    <a:gd name="connsiteX2" fmla="*/ 0 w 361664"/>
                    <a:gd name="connsiteY2" fmla="*/ 149923 h 198786"/>
                    <a:gd name="connsiteX3" fmla="*/ 217646 w 361664"/>
                    <a:gd name="connsiteY3" fmla="*/ 198787 h 198786"/>
                    <a:gd name="connsiteX4" fmla="*/ 361664 w 361664"/>
                    <a:gd name="connsiteY4" fmla="*/ 2953 h 198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664" h="198786">
                      <a:moveTo>
                        <a:pt x="53816" y="0"/>
                      </a:moveTo>
                      <a:cubicBezTo>
                        <a:pt x="52864" y="26575"/>
                        <a:pt x="34766" y="129730"/>
                        <a:pt x="0" y="149923"/>
                      </a:cubicBezTo>
                      <a:lnTo>
                        <a:pt x="0" y="149923"/>
                      </a:lnTo>
                      <a:lnTo>
                        <a:pt x="217646" y="198787"/>
                      </a:lnTo>
                      <a:cubicBezTo>
                        <a:pt x="312896" y="143923"/>
                        <a:pt x="359378" y="80581"/>
                        <a:pt x="361664" y="2953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5DA8D941-9B50-C76B-3AA4-490920395F68}"/>
                    </a:ext>
                  </a:extLst>
                </p:cNvPr>
                <p:cNvSpPr/>
                <p:nvPr/>
              </p:nvSpPr>
              <p:spPr>
                <a:xfrm>
                  <a:off x="-1731813" y="4574051"/>
                  <a:ext cx="144017" cy="361473"/>
                </a:xfrm>
                <a:custGeom>
                  <a:avLst/>
                  <a:gdLst>
                    <a:gd name="connsiteX0" fmla="*/ 144018 w 144017"/>
                    <a:gd name="connsiteY0" fmla="*/ 0 h 361473"/>
                    <a:gd name="connsiteX1" fmla="*/ 144018 w 144017"/>
                    <a:gd name="connsiteY1" fmla="*/ 165640 h 361473"/>
                    <a:gd name="connsiteX2" fmla="*/ 0 w 144017"/>
                    <a:gd name="connsiteY2" fmla="*/ 361474 h 361473"/>
                    <a:gd name="connsiteX3" fmla="*/ 0 w 144017"/>
                    <a:gd name="connsiteY3" fmla="*/ 195929 h 361473"/>
                    <a:gd name="connsiteX4" fmla="*/ 144018 w 144017"/>
                    <a:gd name="connsiteY4" fmla="*/ 0 h 361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17" h="361473">
                      <a:moveTo>
                        <a:pt x="144018" y="0"/>
                      </a:moveTo>
                      <a:lnTo>
                        <a:pt x="144018" y="165640"/>
                      </a:lnTo>
                      <a:lnTo>
                        <a:pt x="0" y="361474"/>
                      </a:lnTo>
                      <a:lnTo>
                        <a:pt x="0" y="195929"/>
                      </a:lnTo>
                      <a:lnTo>
                        <a:pt x="144018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3800EC78-AF95-8C26-DFCA-A13B836F43E3}"/>
                    </a:ext>
                  </a:extLst>
                </p:cNvPr>
                <p:cNvSpPr/>
                <p:nvPr/>
              </p:nvSpPr>
              <p:spPr>
                <a:xfrm>
                  <a:off x="-1949174" y="4570908"/>
                  <a:ext cx="361664" cy="198882"/>
                </a:xfrm>
                <a:custGeom>
                  <a:avLst/>
                  <a:gdLst>
                    <a:gd name="connsiteX0" fmla="*/ 53816 w 361664"/>
                    <a:gd name="connsiteY0" fmla="*/ 0 h 198882"/>
                    <a:gd name="connsiteX1" fmla="*/ 0 w 361664"/>
                    <a:gd name="connsiteY1" fmla="*/ 73247 h 198882"/>
                    <a:gd name="connsiteX2" fmla="*/ 0 w 361664"/>
                    <a:gd name="connsiteY2" fmla="*/ 73247 h 198882"/>
                    <a:gd name="connsiteX3" fmla="*/ 217646 w 361664"/>
                    <a:gd name="connsiteY3" fmla="*/ 198882 h 198882"/>
                    <a:gd name="connsiteX4" fmla="*/ 361664 w 361664"/>
                    <a:gd name="connsiteY4" fmla="*/ 3048 h 19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664" h="198882">
                      <a:moveTo>
                        <a:pt x="53816" y="0"/>
                      </a:moveTo>
                      <a:cubicBezTo>
                        <a:pt x="52864" y="26575"/>
                        <a:pt x="34766" y="52959"/>
                        <a:pt x="0" y="73247"/>
                      </a:cubicBezTo>
                      <a:lnTo>
                        <a:pt x="0" y="73247"/>
                      </a:lnTo>
                      <a:lnTo>
                        <a:pt x="217646" y="198882"/>
                      </a:lnTo>
                      <a:cubicBezTo>
                        <a:pt x="312896" y="144018"/>
                        <a:pt x="359378" y="80677"/>
                        <a:pt x="361664" y="304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6D07D1BD-84AD-E563-501E-44DC42D36024}"/>
                    </a:ext>
                  </a:extLst>
                </p:cNvPr>
                <p:cNvSpPr/>
                <p:nvPr/>
              </p:nvSpPr>
              <p:spPr>
                <a:xfrm>
                  <a:off x="-1949460" y="4644155"/>
                  <a:ext cx="217646" cy="291369"/>
                </a:xfrm>
                <a:custGeom>
                  <a:avLst/>
                  <a:gdLst>
                    <a:gd name="connsiteX0" fmla="*/ 217646 w 217646"/>
                    <a:gd name="connsiteY0" fmla="*/ 125825 h 291369"/>
                    <a:gd name="connsiteX1" fmla="*/ 217646 w 217646"/>
                    <a:gd name="connsiteY1" fmla="*/ 291370 h 291369"/>
                    <a:gd name="connsiteX2" fmla="*/ 0 w 217646"/>
                    <a:gd name="connsiteY2" fmla="*/ 165735 h 291369"/>
                    <a:gd name="connsiteX3" fmla="*/ 286 w 217646"/>
                    <a:gd name="connsiteY3" fmla="*/ 0 h 291369"/>
                    <a:gd name="connsiteX4" fmla="*/ 217646 w 217646"/>
                    <a:gd name="connsiteY4" fmla="*/ 125825 h 291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646" h="291369">
                      <a:moveTo>
                        <a:pt x="217646" y="125825"/>
                      </a:moveTo>
                      <a:lnTo>
                        <a:pt x="217646" y="291370"/>
                      </a:lnTo>
                      <a:lnTo>
                        <a:pt x="0" y="165735"/>
                      </a:lnTo>
                      <a:lnTo>
                        <a:pt x="286" y="0"/>
                      </a:lnTo>
                      <a:lnTo>
                        <a:pt x="217646" y="125825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2D57E139-68A1-2870-ED2D-1249C768EA01}"/>
                    </a:ext>
                  </a:extLst>
                </p:cNvPr>
                <p:cNvSpPr/>
                <p:nvPr/>
              </p:nvSpPr>
              <p:spPr>
                <a:xfrm>
                  <a:off x="-1935839" y="4822273"/>
                  <a:ext cx="204025" cy="184022"/>
                </a:xfrm>
                <a:custGeom>
                  <a:avLst/>
                  <a:gdLst>
                    <a:gd name="connsiteX0" fmla="*/ 204026 w 204025"/>
                    <a:gd name="connsiteY0" fmla="*/ 0 h 184022"/>
                    <a:gd name="connsiteX1" fmla="*/ 0 w 204025"/>
                    <a:gd name="connsiteY1" fmla="*/ 70771 h 184022"/>
                    <a:gd name="connsiteX2" fmla="*/ 0 w 204025"/>
                    <a:gd name="connsiteY2" fmla="*/ 184023 h 184022"/>
                    <a:gd name="connsiteX3" fmla="*/ 204026 w 204025"/>
                    <a:gd name="connsiteY3" fmla="*/ 113252 h 184022"/>
                    <a:gd name="connsiteX4" fmla="*/ 204026 w 204025"/>
                    <a:gd name="connsiteY4" fmla="*/ 0 h 184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025" h="184022">
                      <a:moveTo>
                        <a:pt x="204026" y="0"/>
                      </a:moveTo>
                      <a:lnTo>
                        <a:pt x="0" y="70771"/>
                      </a:lnTo>
                      <a:lnTo>
                        <a:pt x="0" y="184023"/>
                      </a:lnTo>
                      <a:lnTo>
                        <a:pt x="204026" y="113252"/>
                      </a:lnTo>
                      <a:lnTo>
                        <a:pt x="204026" y="0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5B43BE1D-D97D-93EF-A8E0-FF415065CFE9}"/>
                    </a:ext>
                  </a:extLst>
                </p:cNvPr>
                <p:cNvSpPr/>
                <p:nvPr/>
              </p:nvSpPr>
              <p:spPr>
                <a:xfrm>
                  <a:off x="-1935839" y="4822273"/>
                  <a:ext cx="204025" cy="184022"/>
                </a:xfrm>
                <a:custGeom>
                  <a:avLst/>
                  <a:gdLst>
                    <a:gd name="connsiteX0" fmla="*/ 204026 w 204025"/>
                    <a:gd name="connsiteY0" fmla="*/ 0 h 184022"/>
                    <a:gd name="connsiteX1" fmla="*/ 0 w 204025"/>
                    <a:gd name="connsiteY1" fmla="*/ 70771 h 184022"/>
                    <a:gd name="connsiteX2" fmla="*/ 0 w 204025"/>
                    <a:gd name="connsiteY2" fmla="*/ 184023 h 184022"/>
                    <a:gd name="connsiteX3" fmla="*/ 204026 w 204025"/>
                    <a:gd name="connsiteY3" fmla="*/ 113252 h 184022"/>
                    <a:gd name="connsiteX4" fmla="*/ 204026 w 204025"/>
                    <a:gd name="connsiteY4" fmla="*/ 0 h 184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025" h="184022">
                      <a:moveTo>
                        <a:pt x="204026" y="0"/>
                      </a:moveTo>
                      <a:lnTo>
                        <a:pt x="0" y="70771"/>
                      </a:lnTo>
                      <a:lnTo>
                        <a:pt x="0" y="184023"/>
                      </a:lnTo>
                      <a:lnTo>
                        <a:pt x="204026" y="113252"/>
                      </a:lnTo>
                      <a:lnTo>
                        <a:pt x="204026" y="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1C31A14C-6F74-B60D-07CF-AC15996097E9}"/>
                    </a:ext>
                  </a:extLst>
                </p:cNvPr>
                <p:cNvSpPr/>
                <p:nvPr/>
              </p:nvSpPr>
              <p:spPr>
                <a:xfrm>
                  <a:off x="-2025850" y="4696829"/>
                  <a:ext cx="294036" cy="196215"/>
                </a:xfrm>
                <a:custGeom>
                  <a:avLst/>
                  <a:gdLst>
                    <a:gd name="connsiteX0" fmla="*/ 0 w 294036"/>
                    <a:gd name="connsiteY0" fmla="*/ 26194 h 196215"/>
                    <a:gd name="connsiteX1" fmla="*/ 90011 w 294036"/>
                    <a:gd name="connsiteY1" fmla="*/ 196215 h 196215"/>
                    <a:gd name="connsiteX2" fmla="*/ 294037 w 294036"/>
                    <a:gd name="connsiteY2" fmla="*/ 125444 h 196215"/>
                    <a:gd name="connsiteX3" fmla="*/ 76390 w 294036"/>
                    <a:gd name="connsiteY3" fmla="*/ 0 h 196215"/>
                    <a:gd name="connsiteX4" fmla="*/ 0 w 294036"/>
                    <a:gd name="connsiteY4" fmla="*/ 26194 h 196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4036" h="196215">
                      <a:moveTo>
                        <a:pt x="0" y="26194"/>
                      </a:moveTo>
                      <a:lnTo>
                        <a:pt x="90011" y="196215"/>
                      </a:lnTo>
                      <a:cubicBezTo>
                        <a:pt x="161668" y="184861"/>
                        <a:pt x="230743" y="160906"/>
                        <a:pt x="294037" y="125444"/>
                      </a:cubicBezTo>
                      <a:lnTo>
                        <a:pt x="76390" y="0"/>
                      </a:lnTo>
                      <a:cubicBezTo>
                        <a:pt x="52616" y="13040"/>
                        <a:pt x="26775" y="21898"/>
                        <a:pt x="0" y="26194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B9EF1F35-6783-AB2B-C2EB-A8209E21BD3B}"/>
                    </a:ext>
                  </a:extLst>
                </p:cNvPr>
                <p:cNvSpPr/>
                <p:nvPr/>
              </p:nvSpPr>
              <p:spPr>
                <a:xfrm>
                  <a:off x="-2025945" y="4723022"/>
                  <a:ext cx="90106" cy="283273"/>
                </a:xfrm>
                <a:custGeom>
                  <a:avLst/>
                  <a:gdLst>
                    <a:gd name="connsiteX0" fmla="*/ 0 w 90106"/>
                    <a:gd name="connsiteY0" fmla="*/ 0 h 283273"/>
                    <a:gd name="connsiteX1" fmla="*/ 0 w 90106"/>
                    <a:gd name="connsiteY1" fmla="*/ 51626 h 283273"/>
                    <a:gd name="connsiteX2" fmla="*/ 90106 w 90106"/>
                    <a:gd name="connsiteY2" fmla="*/ 283273 h 283273"/>
                    <a:gd name="connsiteX3" fmla="*/ 90106 w 90106"/>
                    <a:gd name="connsiteY3" fmla="*/ 170021 h 283273"/>
                    <a:gd name="connsiteX4" fmla="*/ 0 w 90106"/>
                    <a:gd name="connsiteY4" fmla="*/ 0 h 283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106" h="283273">
                      <a:moveTo>
                        <a:pt x="0" y="0"/>
                      </a:moveTo>
                      <a:lnTo>
                        <a:pt x="0" y="51626"/>
                      </a:lnTo>
                      <a:lnTo>
                        <a:pt x="90106" y="283273"/>
                      </a:lnTo>
                      <a:lnTo>
                        <a:pt x="90106" y="1700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73922615-9053-167F-5326-9E4D92FD7834}"/>
                    </a:ext>
                  </a:extLst>
                </p:cNvPr>
                <p:cNvSpPr/>
                <p:nvPr/>
              </p:nvSpPr>
              <p:spPr>
                <a:xfrm>
                  <a:off x="-2025945" y="4723022"/>
                  <a:ext cx="90106" cy="283273"/>
                </a:xfrm>
                <a:custGeom>
                  <a:avLst/>
                  <a:gdLst>
                    <a:gd name="connsiteX0" fmla="*/ 0 w 90106"/>
                    <a:gd name="connsiteY0" fmla="*/ 0 h 283273"/>
                    <a:gd name="connsiteX1" fmla="*/ 0 w 90106"/>
                    <a:gd name="connsiteY1" fmla="*/ 51626 h 283273"/>
                    <a:gd name="connsiteX2" fmla="*/ 90106 w 90106"/>
                    <a:gd name="connsiteY2" fmla="*/ 283273 h 283273"/>
                    <a:gd name="connsiteX3" fmla="*/ 90106 w 90106"/>
                    <a:gd name="connsiteY3" fmla="*/ 170021 h 283273"/>
                    <a:gd name="connsiteX4" fmla="*/ 0 w 90106"/>
                    <a:gd name="connsiteY4" fmla="*/ 0 h 283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106" h="283273">
                      <a:moveTo>
                        <a:pt x="0" y="0"/>
                      </a:moveTo>
                      <a:lnTo>
                        <a:pt x="0" y="51626"/>
                      </a:lnTo>
                      <a:lnTo>
                        <a:pt x="90106" y="283273"/>
                      </a:lnTo>
                      <a:lnTo>
                        <a:pt x="90106" y="1700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5C2925B6-F6F1-C0DB-3C98-C4571CDDCBC7}"/>
                    </a:ext>
                  </a:extLst>
                </p:cNvPr>
                <p:cNvSpPr/>
                <p:nvPr/>
              </p:nvSpPr>
              <p:spPr>
                <a:xfrm>
                  <a:off x="-2571728" y="4652728"/>
                  <a:ext cx="635888" cy="366670"/>
                </a:xfrm>
                <a:custGeom>
                  <a:avLst/>
                  <a:gdLst>
                    <a:gd name="connsiteX0" fmla="*/ 404908 w 635888"/>
                    <a:gd name="connsiteY0" fmla="*/ 215551 h 366670"/>
                    <a:gd name="connsiteX1" fmla="*/ 308324 w 635888"/>
                    <a:gd name="connsiteY1" fmla="*/ 147923 h 366670"/>
                    <a:gd name="connsiteX2" fmla="*/ 0 w 635888"/>
                    <a:gd name="connsiteY2" fmla="*/ 0 h 366670"/>
                    <a:gd name="connsiteX3" fmla="*/ 0 w 635888"/>
                    <a:gd name="connsiteY3" fmla="*/ 83534 h 366670"/>
                    <a:gd name="connsiteX4" fmla="*/ 440626 w 635888"/>
                    <a:gd name="connsiteY4" fmla="*/ 364808 h 366670"/>
                    <a:gd name="connsiteX5" fmla="*/ 635889 w 635888"/>
                    <a:gd name="connsiteY5" fmla="*/ 353949 h 366670"/>
                    <a:gd name="connsiteX6" fmla="*/ 635889 w 635888"/>
                    <a:gd name="connsiteY6" fmla="*/ 270986 h 366670"/>
                    <a:gd name="connsiteX7" fmla="*/ 404908 w 635888"/>
                    <a:gd name="connsiteY7" fmla="*/ 215551 h 36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5888" h="366670">
                      <a:moveTo>
                        <a:pt x="404908" y="215551"/>
                      </a:moveTo>
                      <a:cubicBezTo>
                        <a:pt x="364141" y="191929"/>
                        <a:pt x="302895" y="178689"/>
                        <a:pt x="308324" y="147923"/>
                      </a:cubicBezTo>
                      <a:lnTo>
                        <a:pt x="0" y="0"/>
                      </a:lnTo>
                      <a:cubicBezTo>
                        <a:pt x="0" y="0"/>
                        <a:pt x="0" y="73343"/>
                        <a:pt x="0" y="83534"/>
                      </a:cubicBezTo>
                      <a:cubicBezTo>
                        <a:pt x="667" y="226409"/>
                        <a:pt x="188309" y="349568"/>
                        <a:pt x="440626" y="364808"/>
                      </a:cubicBezTo>
                      <a:cubicBezTo>
                        <a:pt x="505911" y="369303"/>
                        <a:pt x="571500" y="365655"/>
                        <a:pt x="635889" y="353949"/>
                      </a:cubicBezTo>
                      <a:lnTo>
                        <a:pt x="635889" y="270986"/>
                      </a:lnTo>
                      <a:cubicBezTo>
                        <a:pt x="572738" y="281654"/>
                        <a:pt x="454819" y="244126"/>
                        <a:pt x="404908" y="215551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17B194AD-7CB2-A0D1-9075-0BCB65394B81}"/>
                    </a:ext>
                  </a:extLst>
                </p:cNvPr>
                <p:cNvSpPr/>
                <p:nvPr/>
              </p:nvSpPr>
              <p:spPr>
                <a:xfrm>
                  <a:off x="-2571728" y="4652728"/>
                  <a:ext cx="635888" cy="366670"/>
                </a:xfrm>
                <a:custGeom>
                  <a:avLst/>
                  <a:gdLst>
                    <a:gd name="connsiteX0" fmla="*/ 404908 w 635888"/>
                    <a:gd name="connsiteY0" fmla="*/ 215551 h 366670"/>
                    <a:gd name="connsiteX1" fmla="*/ 308324 w 635888"/>
                    <a:gd name="connsiteY1" fmla="*/ 147923 h 366670"/>
                    <a:gd name="connsiteX2" fmla="*/ 0 w 635888"/>
                    <a:gd name="connsiteY2" fmla="*/ 0 h 366670"/>
                    <a:gd name="connsiteX3" fmla="*/ 0 w 635888"/>
                    <a:gd name="connsiteY3" fmla="*/ 83534 h 366670"/>
                    <a:gd name="connsiteX4" fmla="*/ 440626 w 635888"/>
                    <a:gd name="connsiteY4" fmla="*/ 364808 h 366670"/>
                    <a:gd name="connsiteX5" fmla="*/ 635889 w 635888"/>
                    <a:gd name="connsiteY5" fmla="*/ 353949 h 366670"/>
                    <a:gd name="connsiteX6" fmla="*/ 635889 w 635888"/>
                    <a:gd name="connsiteY6" fmla="*/ 270986 h 366670"/>
                    <a:gd name="connsiteX7" fmla="*/ 404908 w 635888"/>
                    <a:gd name="connsiteY7" fmla="*/ 215551 h 36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5888" h="366670">
                      <a:moveTo>
                        <a:pt x="404908" y="215551"/>
                      </a:moveTo>
                      <a:cubicBezTo>
                        <a:pt x="364141" y="191929"/>
                        <a:pt x="302895" y="178689"/>
                        <a:pt x="308324" y="147923"/>
                      </a:cubicBezTo>
                      <a:lnTo>
                        <a:pt x="0" y="0"/>
                      </a:lnTo>
                      <a:cubicBezTo>
                        <a:pt x="0" y="0"/>
                        <a:pt x="0" y="73343"/>
                        <a:pt x="0" y="83534"/>
                      </a:cubicBezTo>
                      <a:cubicBezTo>
                        <a:pt x="667" y="226409"/>
                        <a:pt x="188309" y="349568"/>
                        <a:pt x="440626" y="364808"/>
                      </a:cubicBezTo>
                      <a:cubicBezTo>
                        <a:pt x="505911" y="369303"/>
                        <a:pt x="571500" y="365655"/>
                        <a:pt x="635889" y="353949"/>
                      </a:cubicBezTo>
                      <a:lnTo>
                        <a:pt x="635889" y="270986"/>
                      </a:lnTo>
                      <a:cubicBezTo>
                        <a:pt x="572738" y="281654"/>
                        <a:pt x="454819" y="244126"/>
                        <a:pt x="404908" y="215551"/>
                      </a:cubicBezTo>
                      <a:close/>
                    </a:path>
                  </a:pathLst>
                </a:custGeom>
                <a:solidFill>
                  <a:srgbClr val="00000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73BC3B6C-285C-42B8-08B1-668CAC65D4D8}"/>
                    </a:ext>
                  </a:extLst>
                </p:cNvPr>
                <p:cNvSpPr/>
                <p:nvPr/>
              </p:nvSpPr>
              <p:spPr>
                <a:xfrm>
                  <a:off x="-2571730" y="4621962"/>
                  <a:ext cx="636176" cy="314064"/>
                </a:xfrm>
                <a:custGeom>
                  <a:avLst/>
                  <a:gdLst>
                    <a:gd name="connsiteX0" fmla="*/ 361380 w 636176"/>
                    <a:gd name="connsiteY0" fmla="*/ 104775 h 314064"/>
                    <a:gd name="connsiteX1" fmla="*/ 308326 w 636176"/>
                    <a:gd name="connsiteY1" fmla="*/ 18574 h 314064"/>
                    <a:gd name="connsiteX2" fmla="*/ 2764 w 636176"/>
                    <a:gd name="connsiteY2" fmla="*/ 0 h 314064"/>
                    <a:gd name="connsiteX3" fmla="*/ 440914 w 636176"/>
                    <a:gd name="connsiteY3" fmla="*/ 312230 h 314064"/>
                    <a:gd name="connsiteX4" fmla="*/ 636177 w 636176"/>
                    <a:gd name="connsiteY4" fmla="*/ 301371 h 314064"/>
                    <a:gd name="connsiteX5" fmla="*/ 546166 w 636176"/>
                    <a:gd name="connsiteY5" fmla="*/ 131350 h 314064"/>
                    <a:gd name="connsiteX6" fmla="*/ 361380 w 636176"/>
                    <a:gd name="connsiteY6" fmla="*/ 104775 h 31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6176" h="314064">
                      <a:moveTo>
                        <a:pt x="361380" y="104775"/>
                      </a:moveTo>
                      <a:cubicBezTo>
                        <a:pt x="320613" y="81248"/>
                        <a:pt x="302897" y="49339"/>
                        <a:pt x="308326" y="18574"/>
                      </a:cubicBezTo>
                      <a:lnTo>
                        <a:pt x="2764" y="0"/>
                      </a:lnTo>
                      <a:cubicBezTo>
                        <a:pt x="-25811" y="156019"/>
                        <a:pt x="170404" y="295846"/>
                        <a:pt x="440914" y="312230"/>
                      </a:cubicBezTo>
                      <a:cubicBezTo>
                        <a:pt x="506199" y="316677"/>
                        <a:pt x="571788" y="313029"/>
                        <a:pt x="636177" y="301371"/>
                      </a:cubicBezTo>
                      <a:lnTo>
                        <a:pt x="546166" y="131350"/>
                      </a:lnTo>
                      <a:cubicBezTo>
                        <a:pt x="482729" y="142399"/>
                        <a:pt x="411292" y="133636"/>
                        <a:pt x="361380" y="104775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74F6CC10-F266-4DBB-F527-5BF25CF62CC4}"/>
                    </a:ext>
                  </a:extLst>
                </p:cNvPr>
                <p:cNvSpPr/>
                <p:nvPr/>
              </p:nvSpPr>
              <p:spPr>
                <a:xfrm>
                  <a:off x="-2571730" y="4621962"/>
                  <a:ext cx="636176" cy="314064"/>
                </a:xfrm>
                <a:custGeom>
                  <a:avLst/>
                  <a:gdLst>
                    <a:gd name="connsiteX0" fmla="*/ 361380 w 636176"/>
                    <a:gd name="connsiteY0" fmla="*/ 104775 h 314064"/>
                    <a:gd name="connsiteX1" fmla="*/ 308326 w 636176"/>
                    <a:gd name="connsiteY1" fmla="*/ 18574 h 314064"/>
                    <a:gd name="connsiteX2" fmla="*/ 2764 w 636176"/>
                    <a:gd name="connsiteY2" fmla="*/ 0 h 314064"/>
                    <a:gd name="connsiteX3" fmla="*/ 440914 w 636176"/>
                    <a:gd name="connsiteY3" fmla="*/ 312230 h 314064"/>
                    <a:gd name="connsiteX4" fmla="*/ 636177 w 636176"/>
                    <a:gd name="connsiteY4" fmla="*/ 301371 h 314064"/>
                    <a:gd name="connsiteX5" fmla="*/ 546166 w 636176"/>
                    <a:gd name="connsiteY5" fmla="*/ 131350 h 314064"/>
                    <a:gd name="connsiteX6" fmla="*/ 361380 w 636176"/>
                    <a:gd name="connsiteY6" fmla="*/ 104775 h 31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6176" h="314064">
                      <a:moveTo>
                        <a:pt x="361380" y="104775"/>
                      </a:moveTo>
                      <a:cubicBezTo>
                        <a:pt x="320613" y="81248"/>
                        <a:pt x="302897" y="49339"/>
                        <a:pt x="308326" y="18574"/>
                      </a:cubicBezTo>
                      <a:lnTo>
                        <a:pt x="2764" y="0"/>
                      </a:lnTo>
                      <a:cubicBezTo>
                        <a:pt x="-25811" y="156019"/>
                        <a:pt x="170404" y="295846"/>
                        <a:pt x="440914" y="312230"/>
                      </a:cubicBezTo>
                      <a:cubicBezTo>
                        <a:pt x="506199" y="316677"/>
                        <a:pt x="571788" y="313029"/>
                        <a:pt x="636177" y="301371"/>
                      </a:cubicBezTo>
                      <a:lnTo>
                        <a:pt x="546166" y="131350"/>
                      </a:lnTo>
                      <a:cubicBezTo>
                        <a:pt x="482729" y="142399"/>
                        <a:pt x="411292" y="133636"/>
                        <a:pt x="361380" y="104775"/>
                      </a:cubicBez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</p:grpSp>
          <p:grpSp>
            <p:nvGrpSpPr>
              <p:cNvPr id="226" name="Graphic 637">
                <a:extLst>
                  <a:ext uri="{FF2B5EF4-FFF2-40B4-BE49-F238E27FC236}">
                    <a16:creationId xmlns:a16="http://schemas.microsoft.com/office/drawing/2014/main" id="{54983D0A-017F-CFF7-607C-962FB7067BD6}"/>
                  </a:ext>
                </a:extLst>
              </p:cNvPr>
              <p:cNvGrpSpPr/>
              <p:nvPr/>
            </p:nvGrpSpPr>
            <p:grpSpPr>
              <a:xfrm>
                <a:off x="-1228086" y="5000969"/>
                <a:ext cx="558378" cy="779905"/>
                <a:chOff x="-3336227" y="2029476"/>
                <a:chExt cx="1818726" cy="2540273"/>
              </a:xfrm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25A3C191-A216-7BF7-0D77-53C86D8CFA9F}"/>
                    </a:ext>
                  </a:extLst>
                </p:cNvPr>
                <p:cNvSpPr/>
                <p:nvPr/>
              </p:nvSpPr>
              <p:spPr>
                <a:xfrm>
                  <a:off x="-3336109" y="2029476"/>
                  <a:ext cx="1818608" cy="2539336"/>
                </a:xfrm>
                <a:custGeom>
                  <a:avLst/>
                  <a:gdLst>
                    <a:gd name="connsiteX0" fmla="*/ 28575 w 1818608"/>
                    <a:gd name="connsiteY0" fmla="*/ 2532860 h 2539336"/>
                    <a:gd name="connsiteX1" fmla="*/ 0 w 1818608"/>
                    <a:gd name="connsiteY1" fmla="*/ 2481520 h 2539336"/>
                    <a:gd name="connsiteX2" fmla="*/ 0 w 1818608"/>
                    <a:gd name="connsiteY2" fmla="*/ 1042102 h 2539336"/>
                    <a:gd name="connsiteX3" fmla="*/ 30290 w 1818608"/>
                    <a:gd name="connsiteY3" fmla="*/ 989619 h 2539336"/>
                    <a:gd name="connsiteX4" fmla="*/ 1731359 w 1818608"/>
                    <a:gd name="connsiteY4" fmla="*/ 7592 h 2539336"/>
                    <a:gd name="connsiteX5" fmla="*/ 1790033 w 1818608"/>
                    <a:gd name="connsiteY5" fmla="*/ 6353 h 2539336"/>
                    <a:gd name="connsiteX6" fmla="*/ 1818608 w 1818608"/>
                    <a:gd name="connsiteY6" fmla="*/ 57407 h 2539336"/>
                    <a:gd name="connsiteX7" fmla="*/ 1818608 w 1818608"/>
                    <a:gd name="connsiteY7" fmla="*/ 1497302 h 2539336"/>
                    <a:gd name="connsiteX8" fmla="*/ 1788319 w 1818608"/>
                    <a:gd name="connsiteY8" fmla="*/ 1549784 h 2539336"/>
                    <a:gd name="connsiteX9" fmla="*/ 87249 w 1818608"/>
                    <a:gd name="connsiteY9" fmla="*/ 2531812 h 2539336"/>
                    <a:gd name="connsiteX10" fmla="*/ 28575 w 1818608"/>
                    <a:gd name="connsiteY10" fmla="*/ 2532860 h 2539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18608" h="2539336">
                      <a:moveTo>
                        <a:pt x="28575" y="2532860"/>
                      </a:moveTo>
                      <a:cubicBezTo>
                        <a:pt x="11401" y="2521287"/>
                        <a:pt x="781" y="2502218"/>
                        <a:pt x="0" y="2481520"/>
                      </a:cubicBezTo>
                      <a:lnTo>
                        <a:pt x="0" y="1042102"/>
                      </a:lnTo>
                      <a:cubicBezTo>
                        <a:pt x="1105" y="1020766"/>
                        <a:pt x="12363" y="1001249"/>
                        <a:pt x="30290" y="989619"/>
                      </a:cubicBezTo>
                      <a:lnTo>
                        <a:pt x="1731359" y="7592"/>
                      </a:lnTo>
                      <a:cubicBezTo>
                        <a:pt x="1749619" y="-2075"/>
                        <a:pt x="1771383" y="-2534"/>
                        <a:pt x="1790033" y="6353"/>
                      </a:cubicBezTo>
                      <a:cubicBezTo>
                        <a:pt x="1807226" y="17779"/>
                        <a:pt x="1817856" y="36782"/>
                        <a:pt x="1818608" y="57407"/>
                      </a:cubicBezTo>
                      <a:lnTo>
                        <a:pt x="1818608" y="1497302"/>
                      </a:lnTo>
                      <a:cubicBezTo>
                        <a:pt x="1817504" y="1518638"/>
                        <a:pt x="1806245" y="1538155"/>
                        <a:pt x="1788319" y="1549784"/>
                      </a:cubicBezTo>
                      <a:lnTo>
                        <a:pt x="87249" y="2531812"/>
                      </a:lnTo>
                      <a:cubicBezTo>
                        <a:pt x="68971" y="2541461"/>
                        <a:pt x="47187" y="2541851"/>
                        <a:pt x="28575" y="253286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69FEF6B8-53A6-54E2-2FCC-6D27811D2DAF}"/>
                    </a:ext>
                  </a:extLst>
                </p:cNvPr>
                <p:cNvSpPr/>
                <p:nvPr/>
              </p:nvSpPr>
              <p:spPr>
                <a:xfrm>
                  <a:off x="-3336227" y="3041383"/>
                  <a:ext cx="170806" cy="1528366"/>
                </a:xfrm>
                <a:custGeom>
                  <a:avLst/>
                  <a:gdLst>
                    <a:gd name="connsiteX0" fmla="*/ 170806 w 170806"/>
                    <a:gd name="connsiteY0" fmla="*/ 93345 h 1528366"/>
                    <a:gd name="connsiteX1" fmla="*/ 8881 w 170806"/>
                    <a:gd name="connsiteY1" fmla="*/ 0 h 1528366"/>
                    <a:gd name="connsiteX2" fmla="*/ 23 w 170806"/>
                    <a:gd name="connsiteY2" fmla="*/ 29908 h 1528366"/>
                    <a:gd name="connsiteX3" fmla="*/ 23 w 170806"/>
                    <a:gd name="connsiteY3" fmla="*/ 1469612 h 1528366"/>
                    <a:gd name="connsiteX4" fmla="*/ 55544 w 170806"/>
                    <a:gd name="connsiteY4" fmla="*/ 1528344 h 1528366"/>
                    <a:gd name="connsiteX5" fmla="*/ 87081 w 170806"/>
                    <a:gd name="connsiteY5" fmla="*/ 1519904 h 1528366"/>
                    <a:gd name="connsiteX6" fmla="*/ 170520 w 170806"/>
                    <a:gd name="connsiteY6" fmla="*/ 1471708 h 1528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0806" h="1528366">
                      <a:moveTo>
                        <a:pt x="170806" y="93345"/>
                      </a:moveTo>
                      <a:lnTo>
                        <a:pt x="8881" y="0"/>
                      </a:lnTo>
                      <a:cubicBezTo>
                        <a:pt x="3404" y="9039"/>
                        <a:pt x="356" y="19345"/>
                        <a:pt x="23" y="29908"/>
                      </a:cubicBezTo>
                      <a:lnTo>
                        <a:pt x="23" y="1469612"/>
                      </a:lnTo>
                      <a:cubicBezTo>
                        <a:pt x="-863" y="1501159"/>
                        <a:pt x="23997" y="1527458"/>
                        <a:pt x="55544" y="1528344"/>
                      </a:cubicBezTo>
                      <a:cubicBezTo>
                        <a:pt x="66650" y="1528658"/>
                        <a:pt x="77614" y="1525724"/>
                        <a:pt x="87081" y="1519904"/>
                      </a:cubicBezTo>
                      <a:lnTo>
                        <a:pt x="170520" y="1471708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0DDDE223-E45C-F631-ED80-187B2E874465}"/>
                    </a:ext>
                  </a:extLst>
                </p:cNvPr>
                <p:cNvSpPr/>
                <p:nvPr/>
              </p:nvSpPr>
              <p:spPr>
                <a:xfrm>
                  <a:off x="-3336227" y="3041383"/>
                  <a:ext cx="170806" cy="1528366"/>
                </a:xfrm>
                <a:custGeom>
                  <a:avLst/>
                  <a:gdLst>
                    <a:gd name="connsiteX0" fmla="*/ 170806 w 170806"/>
                    <a:gd name="connsiteY0" fmla="*/ 93345 h 1528366"/>
                    <a:gd name="connsiteX1" fmla="*/ 8881 w 170806"/>
                    <a:gd name="connsiteY1" fmla="*/ 0 h 1528366"/>
                    <a:gd name="connsiteX2" fmla="*/ 23 w 170806"/>
                    <a:gd name="connsiteY2" fmla="*/ 29908 h 1528366"/>
                    <a:gd name="connsiteX3" fmla="*/ 23 w 170806"/>
                    <a:gd name="connsiteY3" fmla="*/ 1469612 h 1528366"/>
                    <a:gd name="connsiteX4" fmla="*/ 55544 w 170806"/>
                    <a:gd name="connsiteY4" fmla="*/ 1528344 h 1528366"/>
                    <a:gd name="connsiteX5" fmla="*/ 87081 w 170806"/>
                    <a:gd name="connsiteY5" fmla="*/ 1519904 h 1528366"/>
                    <a:gd name="connsiteX6" fmla="*/ 170520 w 170806"/>
                    <a:gd name="connsiteY6" fmla="*/ 1471708 h 1528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0806" h="1528366">
                      <a:moveTo>
                        <a:pt x="170806" y="93345"/>
                      </a:moveTo>
                      <a:lnTo>
                        <a:pt x="8881" y="0"/>
                      </a:lnTo>
                      <a:cubicBezTo>
                        <a:pt x="3404" y="9039"/>
                        <a:pt x="356" y="19345"/>
                        <a:pt x="23" y="29908"/>
                      </a:cubicBezTo>
                      <a:lnTo>
                        <a:pt x="23" y="1469612"/>
                      </a:lnTo>
                      <a:cubicBezTo>
                        <a:pt x="-863" y="1501159"/>
                        <a:pt x="23997" y="1527458"/>
                        <a:pt x="55544" y="1528344"/>
                      </a:cubicBezTo>
                      <a:cubicBezTo>
                        <a:pt x="66650" y="1528658"/>
                        <a:pt x="77614" y="1525724"/>
                        <a:pt x="87081" y="1519904"/>
                      </a:cubicBezTo>
                      <a:lnTo>
                        <a:pt x="170520" y="147170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909B4C3A-ADA4-012E-6991-867D80EC1A49}"/>
                    </a:ext>
                  </a:extLst>
                </p:cNvPr>
                <p:cNvSpPr/>
                <p:nvPr/>
              </p:nvSpPr>
              <p:spPr>
                <a:xfrm>
                  <a:off x="-3279054" y="2065376"/>
                  <a:ext cx="1761362" cy="2499985"/>
                </a:xfrm>
                <a:custGeom>
                  <a:avLst/>
                  <a:gdLst>
                    <a:gd name="connsiteX0" fmla="*/ 30194 w 1761362"/>
                    <a:gd name="connsiteY0" fmla="*/ 986580 h 2499985"/>
                    <a:gd name="connsiteX1" fmla="*/ 1731073 w 1761362"/>
                    <a:gd name="connsiteY1" fmla="*/ 4076 h 2499985"/>
                    <a:gd name="connsiteX2" fmla="*/ 1761363 w 1761362"/>
                    <a:gd name="connsiteY2" fmla="*/ 21507 h 2499985"/>
                    <a:gd name="connsiteX3" fmla="*/ 1761363 w 1761362"/>
                    <a:gd name="connsiteY3" fmla="*/ 1461401 h 2499985"/>
                    <a:gd name="connsiteX4" fmla="*/ 1731073 w 1761362"/>
                    <a:gd name="connsiteY4" fmla="*/ 1513884 h 2499985"/>
                    <a:gd name="connsiteX5" fmla="*/ 30194 w 1761362"/>
                    <a:gd name="connsiteY5" fmla="*/ 2495912 h 2499985"/>
                    <a:gd name="connsiteX6" fmla="*/ 0 w 1761362"/>
                    <a:gd name="connsiteY6" fmla="*/ 2478386 h 2499985"/>
                    <a:gd name="connsiteX7" fmla="*/ 0 w 1761362"/>
                    <a:gd name="connsiteY7" fmla="*/ 1039063 h 2499985"/>
                    <a:gd name="connsiteX8" fmla="*/ 30194 w 1761362"/>
                    <a:gd name="connsiteY8" fmla="*/ 986580 h 249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1362" h="2499985">
                      <a:moveTo>
                        <a:pt x="30194" y="986580"/>
                      </a:moveTo>
                      <a:lnTo>
                        <a:pt x="1731073" y="4076"/>
                      </a:lnTo>
                      <a:cubicBezTo>
                        <a:pt x="1747838" y="-5449"/>
                        <a:pt x="1761363" y="2267"/>
                        <a:pt x="1761363" y="21507"/>
                      </a:cubicBezTo>
                      <a:lnTo>
                        <a:pt x="1761363" y="1461401"/>
                      </a:lnTo>
                      <a:cubicBezTo>
                        <a:pt x="1760258" y="1482737"/>
                        <a:pt x="1749000" y="1502254"/>
                        <a:pt x="1731073" y="1513884"/>
                      </a:cubicBezTo>
                      <a:lnTo>
                        <a:pt x="30194" y="2495912"/>
                      </a:lnTo>
                      <a:cubicBezTo>
                        <a:pt x="13525" y="2505437"/>
                        <a:pt x="0" y="2497721"/>
                        <a:pt x="0" y="2478386"/>
                      </a:cubicBezTo>
                      <a:lnTo>
                        <a:pt x="0" y="1039063"/>
                      </a:lnTo>
                      <a:cubicBezTo>
                        <a:pt x="1086" y="1017746"/>
                        <a:pt x="12306" y="998229"/>
                        <a:pt x="30194" y="98658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2321593A-6D0B-DCD5-2299-B4A9445FFC47}"/>
                    </a:ext>
                  </a:extLst>
                </p:cNvPr>
                <p:cNvSpPr/>
                <p:nvPr/>
              </p:nvSpPr>
              <p:spPr>
                <a:xfrm>
                  <a:off x="-3279054" y="2065376"/>
                  <a:ext cx="1761362" cy="2499985"/>
                </a:xfrm>
                <a:custGeom>
                  <a:avLst/>
                  <a:gdLst>
                    <a:gd name="connsiteX0" fmla="*/ 30194 w 1761362"/>
                    <a:gd name="connsiteY0" fmla="*/ 986580 h 2499985"/>
                    <a:gd name="connsiteX1" fmla="*/ 1731073 w 1761362"/>
                    <a:gd name="connsiteY1" fmla="*/ 4076 h 2499985"/>
                    <a:gd name="connsiteX2" fmla="*/ 1761363 w 1761362"/>
                    <a:gd name="connsiteY2" fmla="*/ 21507 h 2499985"/>
                    <a:gd name="connsiteX3" fmla="*/ 1761363 w 1761362"/>
                    <a:gd name="connsiteY3" fmla="*/ 1461401 h 2499985"/>
                    <a:gd name="connsiteX4" fmla="*/ 1731073 w 1761362"/>
                    <a:gd name="connsiteY4" fmla="*/ 1513884 h 2499985"/>
                    <a:gd name="connsiteX5" fmla="*/ 30194 w 1761362"/>
                    <a:gd name="connsiteY5" fmla="*/ 2495912 h 2499985"/>
                    <a:gd name="connsiteX6" fmla="*/ 0 w 1761362"/>
                    <a:gd name="connsiteY6" fmla="*/ 2478386 h 2499985"/>
                    <a:gd name="connsiteX7" fmla="*/ 0 w 1761362"/>
                    <a:gd name="connsiteY7" fmla="*/ 1039063 h 2499985"/>
                    <a:gd name="connsiteX8" fmla="*/ 30194 w 1761362"/>
                    <a:gd name="connsiteY8" fmla="*/ 986580 h 2499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1362" h="2499985">
                      <a:moveTo>
                        <a:pt x="30194" y="986580"/>
                      </a:moveTo>
                      <a:lnTo>
                        <a:pt x="1731073" y="4076"/>
                      </a:lnTo>
                      <a:cubicBezTo>
                        <a:pt x="1747838" y="-5449"/>
                        <a:pt x="1761363" y="2267"/>
                        <a:pt x="1761363" y="21507"/>
                      </a:cubicBezTo>
                      <a:lnTo>
                        <a:pt x="1761363" y="1461401"/>
                      </a:lnTo>
                      <a:cubicBezTo>
                        <a:pt x="1760258" y="1482737"/>
                        <a:pt x="1749000" y="1502254"/>
                        <a:pt x="1731073" y="1513884"/>
                      </a:cubicBezTo>
                      <a:lnTo>
                        <a:pt x="30194" y="2495912"/>
                      </a:lnTo>
                      <a:cubicBezTo>
                        <a:pt x="13525" y="2505437"/>
                        <a:pt x="0" y="2497721"/>
                        <a:pt x="0" y="2478386"/>
                      </a:cubicBezTo>
                      <a:lnTo>
                        <a:pt x="0" y="1039063"/>
                      </a:lnTo>
                      <a:cubicBezTo>
                        <a:pt x="1086" y="1017746"/>
                        <a:pt x="12306" y="998229"/>
                        <a:pt x="30194" y="9865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374E9ADF-CD97-ACF4-ECFA-3B6D1A16933D}"/>
                    </a:ext>
                  </a:extLst>
                </p:cNvPr>
                <p:cNvSpPr/>
                <p:nvPr/>
              </p:nvSpPr>
              <p:spPr>
                <a:xfrm>
                  <a:off x="-3108652" y="2970801"/>
                  <a:ext cx="1420756" cy="1247014"/>
                </a:xfrm>
                <a:custGeom>
                  <a:avLst/>
                  <a:gdLst>
                    <a:gd name="connsiteX0" fmla="*/ 0 w 1420756"/>
                    <a:gd name="connsiteY0" fmla="*/ 1247015 h 1247014"/>
                    <a:gd name="connsiteX1" fmla="*/ 21812 w 1420756"/>
                    <a:gd name="connsiteY1" fmla="*/ 936500 h 1247014"/>
                    <a:gd name="connsiteX2" fmla="*/ 170212 w 1420756"/>
                    <a:gd name="connsiteY2" fmla="*/ 573407 h 1247014"/>
                    <a:gd name="connsiteX3" fmla="*/ 334232 w 1420756"/>
                    <a:gd name="connsiteY3" fmla="*/ 679230 h 1247014"/>
                    <a:gd name="connsiteX4" fmla="*/ 474821 w 1420756"/>
                    <a:gd name="connsiteY4" fmla="*/ 586933 h 1247014"/>
                    <a:gd name="connsiteX5" fmla="*/ 625507 w 1420756"/>
                    <a:gd name="connsiteY5" fmla="*/ 17528 h 1247014"/>
                    <a:gd name="connsiteX6" fmla="*/ 807339 w 1420756"/>
                    <a:gd name="connsiteY6" fmla="*/ 169357 h 1247014"/>
                    <a:gd name="connsiteX7" fmla="*/ 945928 w 1420756"/>
                    <a:gd name="connsiteY7" fmla="*/ 175262 h 1247014"/>
                    <a:gd name="connsiteX8" fmla="*/ 1074801 w 1420756"/>
                    <a:gd name="connsiteY8" fmla="*/ 185644 h 1247014"/>
                    <a:gd name="connsiteX9" fmla="*/ 1210532 w 1420756"/>
                    <a:gd name="connsiteY9" fmla="*/ 325662 h 1247014"/>
                    <a:gd name="connsiteX10" fmla="*/ 1330833 w 1420756"/>
                    <a:gd name="connsiteY10" fmla="*/ 154212 h 1247014"/>
                    <a:gd name="connsiteX11" fmla="*/ 1408462 w 1420756"/>
                    <a:gd name="connsiteY11" fmla="*/ 215362 h 1247014"/>
                    <a:gd name="connsiteX12" fmla="*/ 1420559 w 1420756"/>
                    <a:gd name="connsiteY12" fmla="*/ 426817 h 1247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20756" h="1247014">
                      <a:moveTo>
                        <a:pt x="0" y="1247015"/>
                      </a:moveTo>
                      <a:cubicBezTo>
                        <a:pt x="1733" y="1143193"/>
                        <a:pt x="9020" y="1039542"/>
                        <a:pt x="21812" y="936500"/>
                      </a:cubicBezTo>
                      <a:cubicBezTo>
                        <a:pt x="35052" y="824581"/>
                        <a:pt x="62198" y="635700"/>
                        <a:pt x="170212" y="573407"/>
                      </a:cubicBezTo>
                      <a:cubicBezTo>
                        <a:pt x="278225" y="511113"/>
                        <a:pt x="318706" y="623699"/>
                        <a:pt x="334232" y="679230"/>
                      </a:cubicBezTo>
                      <a:cubicBezTo>
                        <a:pt x="354521" y="751143"/>
                        <a:pt x="460058" y="705614"/>
                        <a:pt x="474821" y="586933"/>
                      </a:cubicBezTo>
                      <a:cubicBezTo>
                        <a:pt x="489585" y="468251"/>
                        <a:pt x="499015" y="90585"/>
                        <a:pt x="625507" y="17528"/>
                      </a:cubicBezTo>
                      <a:cubicBezTo>
                        <a:pt x="751999" y="-55529"/>
                        <a:pt x="792956" y="120303"/>
                        <a:pt x="807339" y="169357"/>
                      </a:cubicBezTo>
                      <a:cubicBezTo>
                        <a:pt x="835914" y="265750"/>
                        <a:pt x="918782" y="239175"/>
                        <a:pt x="945928" y="175262"/>
                      </a:cubicBezTo>
                      <a:cubicBezTo>
                        <a:pt x="973074" y="111349"/>
                        <a:pt x="1046893" y="95824"/>
                        <a:pt x="1074801" y="185644"/>
                      </a:cubicBezTo>
                      <a:cubicBezTo>
                        <a:pt x="1102709" y="275465"/>
                        <a:pt x="1120045" y="378621"/>
                        <a:pt x="1210532" y="325662"/>
                      </a:cubicBezTo>
                      <a:cubicBezTo>
                        <a:pt x="1289876" y="279180"/>
                        <a:pt x="1253395" y="194503"/>
                        <a:pt x="1330833" y="154212"/>
                      </a:cubicBezTo>
                      <a:cubicBezTo>
                        <a:pt x="1353407" y="142591"/>
                        <a:pt x="1398365" y="149068"/>
                        <a:pt x="1408462" y="215362"/>
                      </a:cubicBezTo>
                      <a:cubicBezTo>
                        <a:pt x="1417692" y="285457"/>
                        <a:pt x="1421730" y="356132"/>
                        <a:pt x="1420559" y="426817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92925A79-60F4-3387-BA64-B488DF7CCAA3}"/>
                    </a:ext>
                  </a:extLst>
                </p:cNvPr>
                <p:cNvSpPr/>
                <p:nvPr/>
              </p:nvSpPr>
              <p:spPr>
                <a:xfrm>
                  <a:off x="-3115606" y="2964072"/>
                  <a:ext cx="1434655" cy="1260792"/>
                </a:xfrm>
                <a:custGeom>
                  <a:avLst/>
                  <a:gdLst>
                    <a:gd name="connsiteX0" fmla="*/ 6953 w 1434655"/>
                    <a:gd name="connsiteY0" fmla="*/ 1260793 h 1260792"/>
                    <a:gd name="connsiteX1" fmla="*/ 6953 w 1434655"/>
                    <a:gd name="connsiteY1" fmla="*/ 1260793 h 1260792"/>
                    <a:gd name="connsiteX2" fmla="*/ 0 w 1434655"/>
                    <a:gd name="connsiteY2" fmla="*/ 1253744 h 1260792"/>
                    <a:gd name="connsiteX3" fmla="*/ 21812 w 1434655"/>
                    <a:gd name="connsiteY3" fmla="*/ 942181 h 1260792"/>
                    <a:gd name="connsiteX4" fmla="*/ 173641 w 1434655"/>
                    <a:gd name="connsiteY4" fmla="*/ 573755 h 1260792"/>
                    <a:gd name="connsiteX5" fmla="*/ 266033 w 1434655"/>
                    <a:gd name="connsiteY5" fmla="*/ 560419 h 1260792"/>
                    <a:gd name="connsiteX6" fmla="*/ 347948 w 1434655"/>
                    <a:gd name="connsiteY6" fmla="*/ 684244 h 1260792"/>
                    <a:gd name="connsiteX7" fmla="*/ 385382 w 1434655"/>
                    <a:gd name="connsiteY7" fmla="*/ 713486 h 1260792"/>
                    <a:gd name="connsiteX8" fmla="*/ 474821 w 1434655"/>
                    <a:gd name="connsiteY8" fmla="*/ 592995 h 1260792"/>
                    <a:gd name="connsiteX9" fmla="*/ 482060 w 1434655"/>
                    <a:gd name="connsiteY9" fmla="*/ 517652 h 1260792"/>
                    <a:gd name="connsiteX10" fmla="*/ 629031 w 1434655"/>
                    <a:gd name="connsiteY10" fmla="*/ 18352 h 1260792"/>
                    <a:gd name="connsiteX11" fmla="*/ 720376 w 1434655"/>
                    <a:gd name="connsiteY11" fmla="*/ 5969 h 1260792"/>
                    <a:gd name="connsiteX12" fmla="*/ 818388 w 1434655"/>
                    <a:gd name="connsiteY12" fmla="*/ 164941 h 1260792"/>
                    <a:gd name="connsiteX13" fmla="*/ 821055 w 1434655"/>
                    <a:gd name="connsiteY13" fmla="*/ 174466 h 1260792"/>
                    <a:gd name="connsiteX14" fmla="*/ 876014 w 1434655"/>
                    <a:gd name="connsiteY14" fmla="*/ 232664 h 1260792"/>
                    <a:gd name="connsiteX15" fmla="*/ 946404 w 1434655"/>
                    <a:gd name="connsiteY15" fmla="*/ 179610 h 1260792"/>
                    <a:gd name="connsiteX16" fmla="*/ 1021080 w 1434655"/>
                    <a:gd name="connsiteY16" fmla="*/ 123031 h 1260792"/>
                    <a:gd name="connsiteX17" fmla="*/ 1088422 w 1434655"/>
                    <a:gd name="connsiteY17" fmla="*/ 190754 h 1260792"/>
                    <a:gd name="connsiteX18" fmla="*/ 1097280 w 1434655"/>
                    <a:gd name="connsiteY18" fmla="*/ 220377 h 1260792"/>
                    <a:gd name="connsiteX19" fmla="*/ 1158716 w 1434655"/>
                    <a:gd name="connsiteY19" fmla="*/ 337534 h 1260792"/>
                    <a:gd name="connsiteX20" fmla="*/ 1213961 w 1434655"/>
                    <a:gd name="connsiteY20" fmla="*/ 326771 h 1260792"/>
                    <a:gd name="connsiteX21" fmla="*/ 1271683 w 1434655"/>
                    <a:gd name="connsiteY21" fmla="*/ 242665 h 1260792"/>
                    <a:gd name="connsiteX22" fmla="*/ 1334548 w 1434655"/>
                    <a:gd name="connsiteY22" fmla="*/ 155226 h 1260792"/>
                    <a:gd name="connsiteX23" fmla="*/ 1383030 w 1434655"/>
                    <a:gd name="connsiteY23" fmla="*/ 155797 h 1260792"/>
                    <a:gd name="connsiteX24" fmla="*/ 1422273 w 1434655"/>
                    <a:gd name="connsiteY24" fmla="*/ 221520 h 1260792"/>
                    <a:gd name="connsiteX25" fmla="*/ 1434465 w 1434655"/>
                    <a:gd name="connsiteY25" fmla="*/ 434213 h 1260792"/>
                    <a:gd name="connsiteX26" fmla="*/ 1427912 w 1434655"/>
                    <a:gd name="connsiteY26" fmla="*/ 440995 h 1260792"/>
                    <a:gd name="connsiteX27" fmla="*/ 1427322 w 1434655"/>
                    <a:gd name="connsiteY27" fmla="*/ 440976 h 1260792"/>
                    <a:gd name="connsiteX28" fmla="*/ 1420464 w 1434655"/>
                    <a:gd name="connsiteY28" fmla="*/ 433832 h 1260792"/>
                    <a:gd name="connsiteX29" fmla="*/ 1408462 w 1434655"/>
                    <a:gd name="connsiteY29" fmla="*/ 223615 h 1260792"/>
                    <a:gd name="connsiteX30" fmla="*/ 1376743 w 1434655"/>
                    <a:gd name="connsiteY30" fmla="*/ 168275 h 1260792"/>
                    <a:gd name="connsiteX31" fmla="*/ 1341025 w 1434655"/>
                    <a:gd name="connsiteY31" fmla="*/ 167704 h 1260792"/>
                    <a:gd name="connsiteX32" fmla="*/ 1285018 w 1434655"/>
                    <a:gd name="connsiteY32" fmla="*/ 247047 h 1260792"/>
                    <a:gd name="connsiteX33" fmla="*/ 1221010 w 1434655"/>
                    <a:gd name="connsiteY33" fmla="*/ 338868 h 1260792"/>
                    <a:gd name="connsiteX34" fmla="*/ 1153573 w 1434655"/>
                    <a:gd name="connsiteY34" fmla="*/ 350488 h 1260792"/>
                    <a:gd name="connsiteX35" fmla="*/ 1083850 w 1434655"/>
                    <a:gd name="connsiteY35" fmla="*/ 224282 h 1260792"/>
                    <a:gd name="connsiteX36" fmla="*/ 1075087 w 1434655"/>
                    <a:gd name="connsiteY36" fmla="*/ 194850 h 1260792"/>
                    <a:gd name="connsiteX37" fmla="*/ 1020413 w 1434655"/>
                    <a:gd name="connsiteY37" fmla="*/ 136938 h 1260792"/>
                    <a:gd name="connsiteX38" fmla="*/ 959263 w 1434655"/>
                    <a:gd name="connsiteY38" fmla="*/ 185134 h 1260792"/>
                    <a:gd name="connsiteX39" fmla="*/ 875157 w 1434655"/>
                    <a:gd name="connsiteY39" fmla="*/ 246666 h 1260792"/>
                    <a:gd name="connsiteX40" fmla="*/ 807625 w 1434655"/>
                    <a:gd name="connsiteY40" fmla="*/ 178467 h 1260792"/>
                    <a:gd name="connsiteX41" fmla="*/ 804863 w 1434655"/>
                    <a:gd name="connsiteY41" fmla="*/ 168942 h 1260792"/>
                    <a:gd name="connsiteX42" fmla="*/ 715042 w 1434655"/>
                    <a:gd name="connsiteY42" fmla="*/ 19114 h 1260792"/>
                    <a:gd name="connsiteX43" fmla="*/ 635984 w 1434655"/>
                    <a:gd name="connsiteY43" fmla="*/ 30639 h 1260792"/>
                    <a:gd name="connsiteX44" fmla="*/ 496062 w 1434655"/>
                    <a:gd name="connsiteY44" fmla="*/ 519081 h 1260792"/>
                    <a:gd name="connsiteX45" fmla="*/ 488728 w 1434655"/>
                    <a:gd name="connsiteY45" fmla="*/ 595281 h 1260792"/>
                    <a:gd name="connsiteX46" fmla="*/ 386429 w 1434655"/>
                    <a:gd name="connsiteY46" fmla="*/ 727964 h 1260792"/>
                    <a:gd name="connsiteX47" fmla="*/ 334518 w 1434655"/>
                    <a:gd name="connsiteY47" fmla="*/ 688531 h 1260792"/>
                    <a:gd name="connsiteX48" fmla="*/ 260699 w 1434655"/>
                    <a:gd name="connsiteY48" fmla="*/ 574231 h 1260792"/>
                    <a:gd name="connsiteX49" fmla="*/ 180594 w 1434655"/>
                    <a:gd name="connsiteY49" fmla="*/ 586708 h 1260792"/>
                    <a:gd name="connsiteX50" fmla="*/ 35719 w 1434655"/>
                    <a:gd name="connsiteY50" fmla="*/ 944658 h 1260792"/>
                    <a:gd name="connsiteX51" fmla="*/ 14002 w 1434655"/>
                    <a:gd name="connsiteY51" fmla="*/ 1254316 h 1260792"/>
                    <a:gd name="connsiteX52" fmla="*/ 6953 w 1434655"/>
                    <a:gd name="connsiteY52" fmla="*/ 1260793 h 1260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434655" h="1260792">
                      <a:moveTo>
                        <a:pt x="6953" y="1260793"/>
                      </a:moveTo>
                      <a:lnTo>
                        <a:pt x="6953" y="1260793"/>
                      </a:lnTo>
                      <a:cubicBezTo>
                        <a:pt x="3096" y="1260745"/>
                        <a:pt x="0" y="1257602"/>
                        <a:pt x="0" y="1253744"/>
                      </a:cubicBezTo>
                      <a:cubicBezTo>
                        <a:pt x="1743" y="1149579"/>
                        <a:pt x="9020" y="1045575"/>
                        <a:pt x="21812" y="942181"/>
                      </a:cubicBezTo>
                      <a:cubicBezTo>
                        <a:pt x="32480" y="851980"/>
                        <a:pt x="57531" y="640810"/>
                        <a:pt x="173641" y="573755"/>
                      </a:cubicBezTo>
                      <a:cubicBezTo>
                        <a:pt x="208026" y="553942"/>
                        <a:pt x="239078" y="549466"/>
                        <a:pt x="266033" y="560419"/>
                      </a:cubicBezTo>
                      <a:cubicBezTo>
                        <a:pt x="301943" y="574993"/>
                        <a:pt x="328708" y="615379"/>
                        <a:pt x="347948" y="684244"/>
                      </a:cubicBezTo>
                      <a:cubicBezTo>
                        <a:pt x="353663" y="704437"/>
                        <a:pt x="366998" y="714915"/>
                        <a:pt x="385382" y="713486"/>
                      </a:cubicBezTo>
                      <a:cubicBezTo>
                        <a:pt x="422339" y="710629"/>
                        <a:pt x="465868" y="664813"/>
                        <a:pt x="474821" y="592995"/>
                      </a:cubicBezTo>
                      <a:cubicBezTo>
                        <a:pt x="477203" y="573945"/>
                        <a:pt x="479489" y="547846"/>
                        <a:pt x="482060" y="517652"/>
                      </a:cubicBezTo>
                      <a:cubicBezTo>
                        <a:pt x="496157" y="354489"/>
                        <a:pt x="520160" y="81407"/>
                        <a:pt x="629031" y="18352"/>
                      </a:cubicBezTo>
                      <a:cubicBezTo>
                        <a:pt x="662464" y="-698"/>
                        <a:pt x="693134" y="-5080"/>
                        <a:pt x="720376" y="5969"/>
                      </a:cubicBezTo>
                      <a:cubicBezTo>
                        <a:pt x="780288" y="30258"/>
                        <a:pt x="806101" y="121222"/>
                        <a:pt x="818388" y="164941"/>
                      </a:cubicBezTo>
                      <a:cubicBezTo>
                        <a:pt x="819341" y="168466"/>
                        <a:pt x="820198" y="171609"/>
                        <a:pt x="821055" y="174466"/>
                      </a:cubicBezTo>
                      <a:cubicBezTo>
                        <a:pt x="831628" y="210566"/>
                        <a:pt x="851154" y="231616"/>
                        <a:pt x="876014" y="232664"/>
                      </a:cubicBezTo>
                      <a:cubicBezTo>
                        <a:pt x="903351" y="234474"/>
                        <a:pt x="932688" y="211995"/>
                        <a:pt x="946404" y="179610"/>
                      </a:cubicBezTo>
                      <a:cubicBezTo>
                        <a:pt x="961644" y="143701"/>
                        <a:pt x="991362" y="121507"/>
                        <a:pt x="1021080" y="123031"/>
                      </a:cubicBezTo>
                      <a:cubicBezTo>
                        <a:pt x="1050798" y="124555"/>
                        <a:pt x="1075563" y="149130"/>
                        <a:pt x="1088422" y="190754"/>
                      </a:cubicBezTo>
                      <a:cubicBezTo>
                        <a:pt x="1091470" y="200279"/>
                        <a:pt x="1094423" y="210471"/>
                        <a:pt x="1097280" y="220377"/>
                      </a:cubicBezTo>
                      <a:cubicBezTo>
                        <a:pt x="1113187" y="274384"/>
                        <a:pt x="1128046" y="325152"/>
                        <a:pt x="1158716" y="337534"/>
                      </a:cubicBezTo>
                      <a:cubicBezTo>
                        <a:pt x="1173480" y="343345"/>
                        <a:pt x="1191578" y="339820"/>
                        <a:pt x="1213961" y="326771"/>
                      </a:cubicBezTo>
                      <a:cubicBezTo>
                        <a:pt x="1251299" y="304864"/>
                        <a:pt x="1261586" y="274669"/>
                        <a:pt x="1271683" y="242665"/>
                      </a:cubicBezTo>
                      <a:cubicBezTo>
                        <a:pt x="1281779" y="210661"/>
                        <a:pt x="1293305" y="176657"/>
                        <a:pt x="1334548" y="155226"/>
                      </a:cubicBezTo>
                      <a:cubicBezTo>
                        <a:pt x="1349883" y="147701"/>
                        <a:pt x="1367876" y="147911"/>
                        <a:pt x="1383030" y="155797"/>
                      </a:cubicBezTo>
                      <a:cubicBezTo>
                        <a:pt x="1397508" y="163132"/>
                        <a:pt x="1416082" y="180562"/>
                        <a:pt x="1422273" y="221520"/>
                      </a:cubicBezTo>
                      <a:cubicBezTo>
                        <a:pt x="1431541" y="292024"/>
                        <a:pt x="1435618" y="363109"/>
                        <a:pt x="1434465" y="434213"/>
                      </a:cubicBezTo>
                      <a:cubicBezTo>
                        <a:pt x="1434522" y="437899"/>
                        <a:pt x="1431589" y="440928"/>
                        <a:pt x="1427912" y="440995"/>
                      </a:cubicBezTo>
                      <a:cubicBezTo>
                        <a:pt x="1427712" y="440995"/>
                        <a:pt x="1427522" y="440985"/>
                        <a:pt x="1427322" y="440976"/>
                      </a:cubicBezTo>
                      <a:cubicBezTo>
                        <a:pt x="1423464" y="440871"/>
                        <a:pt x="1420406" y="437690"/>
                        <a:pt x="1420464" y="433832"/>
                      </a:cubicBezTo>
                      <a:cubicBezTo>
                        <a:pt x="1421683" y="363557"/>
                        <a:pt x="1417663" y="293291"/>
                        <a:pt x="1408462" y="223615"/>
                      </a:cubicBezTo>
                      <a:cubicBezTo>
                        <a:pt x="1403128" y="188468"/>
                        <a:pt x="1388269" y="174085"/>
                        <a:pt x="1376743" y="168275"/>
                      </a:cubicBezTo>
                      <a:cubicBezTo>
                        <a:pt x="1365599" y="162436"/>
                        <a:pt x="1352350" y="162227"/>
                        <a:pt x="1341025" y="167704"/>
                      </a:cubicBezTo>
                      <a:cubicBezTo>
                        <a:pt x="1304830" y="186754"/>
                        <a:pt x="1295210" y="215900"/>
                        <a:pt x="1285018" y="247047"/>
                      </a:cubicBezTo>
                      <a:cubicBezTo>
                        <a:pt x="1274159" y="280099"/>
                        <a:pt x="1262920" y="314293"/>
                        <a:pt x="1221010" y="338868"/>
                      </a:cubicBezTo>
                      <a:cubicBezTo>
                        <a:pt x="1194626" y="354203"/>
                        <a:pt x="1172623" y="357918"/>
                        <a:pt x="1153573" y="350488"/>
                      </a:cubicBezTo>
                      <a:cubicBezTo>
                        <a:pt x="1116616" y="335820"/>
                        <a:pt x="1100709" y="281623"/>
                        <a:pt x="1083850" y="224282"/>
                      </a:cubicBezTo>
                      <a:cubicBezTo>
                        <a:pt x="1080992" y="214757"/>
                        <a:pt x="1078135" y="204565"/>
                        <a:pt x="1075087" y="194850"/>
                      </a:cubicBezTo>
                      <a:cubicBezTo>
                        <a:pt x="1064038" y="159226"/>
                        <a:pt x="1044035" y="138176"/>
                        <a:pt x="1020413" y="136938"/>
                      </a:cubicBezTo>
                      <a:cubicBezTo>
                        <a:pt x="996791" y="135700"/>
                        <a:pt x="972026" y="155131"/>
                        <a:pt x="959263" y="185134"/>
                      </a:cubicBezTo>
                      <a:cubicBezTo>
                        <a:pt x="943070" y="223234"/>
                        <a:pt x="908590" y="248571"/>
                        <a:pt x="875157" y="246666"/>
                      </a:cubicBezTo>
                      <a:cubicBezTo>
                        <a:pt x="857059" y="245618"/>
                        <a:pt x="824293" y="235331"/>
                        <a:pt x="807625" y="178467"/>
                      </a:cubicBezTo>
                      <a:cubicBezTo>
                        <a:pt x="806768" y="175705"/>
                        <a:pt x="805910" y="172466"/>
                        <a:pt x="804863" y="168942"/>
                      </a:cubicBezTo>
                      <a:cubicBezTo>
                        <a:pt x="793147" y="127413"/>
                        <a:pt x="768668" y="40831"/>
                        <a:pt x="715042" y="19114"/>
                      </a:cubicBezTo>
                      <a:cubicBezTo>
                        <a:pt x="692087" y="9589"/>
                        <a:pt x="665512" y="13684"/>
                        <a:pt x="635984" y="30639"/>
                      </a:cubicBezTo>
                      <a:cubicBezTo>
                        <a:pt x="533114" y="90075"/>
                        <a:pt x="509016" y="369157"/>
                        <a:pt x="496062" y="519081"/>
                      </a:cubicBezTo>
                      <a:cubicBezTo>
                        <a:pt x="493395" y="549370"/>
                        <a:pt x="491109" y="575564"/>
                        <a:pt x="488728" y="595281"/>
                      </a:cubicBezTo>
                      <a:cubicBezTo>
                        <a:pt x="479203" y="674243"/>
                        <a:pt x="429006" y="724726"/>
                        <a:pt x="386429" y="727964"/>
                      </a:cubicBezTo>
                      <a:cubicBezTo>
                        <a:pt x="361379" y="729869"/>
                        <a:pt x="341948" y="715105"/>
                        <a:pt x="334518" y="688531"/>
                      </a:cubicBezTo>
                      <a:cubicBezTo>
                        <a:pt x="316516" y="624618"/>
                        <a:pt x="292418" y="587280"/>
                        <a:pt x="260699" y="574231"/>
                      </a:cubicBezTo>
                      <a:cubicBezTo>
                        <a:pt x="238030" y="564706"/>
                        <a:pt x="211074" y="569182"/>
                        <a:pt x="180594" y="586708"/>
                      </a:cubicBezTo>
                      <a:cubicBezTo>
                        <a:pt x="70580" y="650240"/>
                        <a:pt x="46101" y="856552"/>
                        <a:pt x="35719" y="944658"/>
                      </a:cubicBezTo>
                      <a:cubicBezTo>
                        <a:pt x="23003" y="1047423"/>
                        <a:pt x="15754" y="1150788"/>
                        <a:pt x="14002" y="1254316"/>
                      </a:cubicBezTo>
                      <a:cubicBezTo>
                        <a:pt x="13707" y="1257983"/>
                        <a:pt x="10630" y="1260802"/>
                        <a:pt x="6953" y="1260793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EE62CB3D-14F2-FAEF-55CE-0FB273B3E83B}"/>
                    </a:ext>
                  </a:extLst>
                </p:cNvPr>
                <p:cNvSpPr/>
                <p:nvPr/>
              </p:nvSpPr>
              <p:spPr>
                <a:xfrm>
                  <a:off x="-2911819" y="3524509"/>
                  <a:ext cx="8956" cy="18365"/>
                </a:xfrm>
                <a:custGeom>
                  <a:avLst/>
                  <a:gdLst>
                    <a:gd name="connsiteX0" fmla="*/ 4525 w 8956"/>
                    <a:gd name="connsiteY0" fmla="*/ 18366 h 18365"/>
                    <a:gd name="connsiteX1" fmla="*/ 49 w 8956"/>
                    <a:gd name="connsiteY1" fmla="*/ 13889 h 18365"/>
                    <a:gd name="connsiteX2" fmla="*/ 49 w 8956"/>
                    <a:gd name="connsiteY2" fmla="*/ 5126 h 18365"/>
                    <a:gd name="connsiteX3" fmla="*/ 3830 w 8956"/>
                    <a:gd name="connsiteY3" fmla="*/ 49 h 18365"/>
                    <a:gd name="connsiteX4" fmla="*/ 8907 w 8956"/>
                    <a:gd name="connsiteY4" fmla="*/ 3821 h 18365"/>
                    <a:gd name="connsiteX5" fmla="*/ 8907 w 8956"/>
                    <a:gd name="connsiteY5" fmla="*/ 5126 h 18365"/>
                    <a:gd name="connsiteX6" fmla="*/ 8907 w 8956"/>
                    <a:gd name="connsiteY6" fmla="*/ 13889 h 18365"/>
                    <a:gd name="connsiteX7" fmla="*/ 4525 w 8956"/>
                    <a:gd name="connsiteY7" fmla="*/ 18366 h 1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56" h="18365">
                      <a:moveTo>
                        <a:pt x="4525" y="18366"/>
                      </a:moveTo>
                      <a:cubicBezTo>
                        <a:pt x="2049" y="18366"/>
                        <a:pt x="49" y="16365"/>
                        <a:pt x="49" y="13889"/>
                      </a:cubicBezTo>
                      <a:lnTo>
                        <a:pt x="49" y="5126"/>
                      </a:lnTo>
                      <a:cubicBezTo>
                        <a:pt x="-313" y="2678"/>
                        <a:pt x="1382" y="401"/>
                        <a:pt x="3830" y="49"/>
                      </a:cubicBezTo>
                      <a:cubicBezTo>
                        <a:pt x="6269" y="-313"/>
                        <a:pt x="8545" y="1373"/>
                        <a:pt x="8907" y="3821"/>
                      </a:cubicBezTo>
                      <a:cubicBezTo>
                        <a:pt x="8974" y="4259"/>
                        <a:pt x="8974" y="4697"/>
                        <a:pt x="8907" y="5126"/>
                      </a:cubicBezTo>
                      <a:lnTo>
                        <a:pt x="8907" y="13889"/>
                      </a:lnTo>
                      <a:cubicBezTo>
                        <a:pt x="8907" y="16327"/>
                        <a:pt x="6964" y="18318"/>
                        <a:pt x="4525" y="18366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8C883605-7C90-1344-0443-4CFD3F6D31E9}"/>
                    </a:ext>
                  </a:extLst>
                </p:cNvPr>
                <p:cNvSpPr/>
                <p:nvPr/>
              </p:nvSpPr>
              <p:spPr>
                <a:xfrm>
                  <a:off x="-2911819" y="3552191"/>
                  <a:ext cx="8956" cy="519225"/>
                </a:xfrm>
                <a:custGeom>
                  <a:avLst/>
                  <a:gdLst>
                    <a:gd name="connsiteX0" fmla="*/ 4525 w 8956"/>
                    <a:gd name="connsiteY0" fmla="*/ 519226 h 519225"/>
                    <a:gd name="connsiteX1" fmla="*/ 49 w 8956"/>
                    <a:gd name="connsiteY1" fmla="*/ 514749 h 519225"/>
                    <a:gd name="connsiteX2" fmla="*/ 49 w 8956"/>
                    <a:gd name="connsiteY2" fmla="*/ 496937 h 519225"/>
                    <a:gd name="connsiteX3" fmla="*/ 5126 w 8956"/>
                    <a:gd name="connsiteY3" fmla="*/ 493156 h 519225"/>
                    <a:gd name="connsiteX4" fmla="*/ 8907 w 8956"/>
                    <a:gd name="connsiteY4" fmla="*/ 496937 h 519225"/>
                    <a:gd name="connsiteX5" fmla="*/ 8907 w 8956"/>
                    <a:gd name="connsiteY5" fmla="*/ 514559 h 519225"/>
                    <a:gd name="connsiteX6" fmla="*/ 4630 w 8956"/>
                    <a:gd name="connsiteY6" fmla="*/ 519226 h 519225"/>
                    <a:gd name="connsiteX7" fmla="*/ 4525 w 8956"/>
                    <a:gd name="connsiteY7" fmla="*/ 519226 h 519225"/>
                    <a:gd name="connsiteX8" fmla="*/ 4525 w 8956"/>
                    <a:gd name="connsiteY8" fmla="*/ 483983 h 519225"/>
                    <a:gd name="connsiteX9" fmla="*/ 49 w 8956"/>
                    <a:gd name="connsiteY9" fmla="*/ 479507 h 519225"/>
                    <a:gd name="connsiteX10" fmla="*/ 49 w 8956"/>
                    <a:gd name="connsiteY10" fmla="*/ 461885 h 519225"/>
                    <a:gd name="connsiteX11" fmla="*/ 5126 w 8956"/>
                    <a:gd name="connsiteY11" fmla="*/ 458104 h 519225"/>
                    <a:gd name="connsiteX12" fmla="*/ 8907 w 8956"/>
                    <a:gd name="connsiteY12" fmla="*/ 461885 h 519225"/>
                    <a:gd name="connsiteX13" fmla="*/ 8907 w 8956"/>
                    <a:gd name="connsiteY13" fmla="*/ 479507 h 519225"/>
                    <a:gd name="connsiteX14" fmla="*/ 4525 w 8956"/>
                    <a:gd name="connsiteY14" fmla="*/ 483983 h 519225"/>
                    <a:gd name="connsiteX15" fmla="*/ 4525 w 8956"/>
                    <a:gd name="connsiteY15" fmla="*/ 448741 h 519225"/>
                    <a:gd name="connsiteX16" fmla="*/ 49 w 8956"/>
                    <a:gd name="connsiteY16" fmla="*/ 444264 h 519225"/>
                    <a:gd name="connsiteX17" fmla="*/ 49 w 8956"/>
                    <a:gd name="connsiteY17" fmla="*/ 426738 h 519225"/>
                    <a:gd name="connsiteX18" fmla="*/ 3830 w 8956"/>
                    <a:gd name="connsiteY18" fmla="*/ 421661 h 519225"/>
                    <a:gd name="connsiteX19" fmla="*/ 8907 w 8956"/>
                    <a:gd name="connsiteY19" fmla="*/ 425433 h 519225"/>
                    <a:gd name="connsiteX20" fmla="*/ 8907 w 8956"/>
                    <a:gd name="connsiteY20" fmla="*/ 426738 h 519225"/>
                    <a:gd name="connsiteX21" fmla="*/ 8907 w 8956"/>
                    <a:gd name="connsiteY21" fmla="*/ 444264 h 519225"/>
                    <a:gd name="connsiteX22" fmla="*/ 4525 w 8956"/>
                    <a:gd name="connsiteY22" fmla="*/ 448741 h 519225"/>
                    <a:gd name="connsiteX23" fmla="*/ 4525 w 8956"/>
                    <a:gd name="connsiteY23" fmla="*/ 413498 h 519225"/>
                    <a:gd name="connsiteX24" fmla="*/ 49 w 8956"/>
                    <a:gd name="connsiteY24" fmla="*/ 409117 h 519225"/>
                    <a:gd name="connsiteX25" fmla="*/ 49 w 8956"/>
                    <a:gd name="connsiteY25" fmla="*/ 391495 h 519225"/>
                    <a:gd name="connsiteX26" fmla="*/ 3830 w 8956"/>
                    <a:gd name="connsiteY26" fmla="*/ 386419 h 519225"/>
                    <a:gd name="connsiteX27" fmla="*/ 8907 w 8956"/>
                    <a:gd name="connsiteY27" fmla="*/ 390191 h 519225"/>
                    <a:gd name="connsiteX28" fmla="*/ 8907 w 8956"/>
                    <a:gd name="connsiteY28" fmla="*/ 391495 h 519225"/>
                    <a:gd name="connsiteX29" fmla="*/ 8907 w 8956"/>
                    <a:gd name="connsiteY29" fmla="*/ 409117 h 519225"/>
                    <a:gd name="connsiteX30" fmla="*/ 4525 w 8956"/>
                    <a:gd name="connsiteY30" fmla="*/ 413498 h 519225"/>
                    <a:gd name="connsiteX31" fmla="*/ 4525 w 8956"/>
                    <a:gd name="connsiteY31" fmla="*/ 378256 h 519225"/>
                    <a:gd name="connsiteX32" fmla="*/ 49 w 8956"/>
                    <a:gd name="connsiteY32" fmla="*/ 373874 h 519225"/>
                    <a:gd name="connsiteX33" fmla="*/ 49 w 8956"/>
                    <a:gd name="connsiteY33" fmla="*/ 356253 h 519225"/>
                    <a:gd name="connsiteX34" fmla="*/ 3830 w 8956"/>
                    <a:gd name="connsiteY34" fmla="*/ 351176 h 519225"/>
                    <a:gd name="connsiteX35" fmla="*/ 8907 w 8956"/>
                    <a:gd name="connsiteY35" fmla="*/ 354948 h 519225"/>
                    <a:gd name="connsiteX36" fmla="*/ 8907 w 8956"/>
                    <a:gd name="connsiteY36" fmla="*/ 356253 h 519225"/>
                    <a:gd name="connsiteX37" fmla="*/ 8907 w 8956"/>
                    <a:gd name="connsiteY37" fmla="*/ 373874 h 519225"/>
                    <a:gd name="connsiteX38" fmla="*/ 4525 w 8956"/>
                    <a:gd name="connsiteY38" fmla="*/ 378256 h 519225"/>
                    <a:gd name="connsiteX39" fmla="*/ 4525 w 8956"/>
                    <a:gd name="connsiteY39" fmla="*/ 343013 h 519225"/>
                    <a:gd name="connsiteX40" fmla="*/ 49 w 8956"/>
                    <a:gd name="connsiteY40" fmla="*/ 338632 h 519225"/>
                    <a:gd name="connsiteX41" fmla="*/ 49 w 8956"/>
                    <a:gd name="connsiteY41" fmla="*/ 321011 h 519225"/>
                    <a:gd name="connsiteX42" fmla="*/ 3830 w 8956"/>
                    <a:gd name="connsiteY42" fmla="*/ 315934 h 519225"/>
                    <a:gd name="connsiteX43" fmla="*/ 8907 w 8956"/>
                    <a:gd name="connsiteY43" fmla="*/ 319706 h 519225"/>
                    <a:gd name="connsiteX44" fmla="*/ 8907 w 8956"/>
                    <a:gd name="connsiteY44" fmla="*/ 321011 h 519225"/>
                    <a:gd name="connsiteX45" fmla="*/ 8907 w 8956"/>
                    <a:gd name="connsiteY45" fmla="*/ 338632 h 519225"/>
                    <a:gd name="connsiteX46" fmla="*/ 4525 w 8956"/>
                    <a:gd name="connsiteY46" fmla="*/ 343013 h 519225"/>
                    <a:gd name="connsiteX47" fmla="*/ 4525 w 8956"/>
                    <a:gd name="connsiteY47" fmla="*/ 307771 h 519225"/>
                    <a:gd name="connsiteX48" fmla="*/ 49 w 8956"/>
                    <a:gd name="connsiteY48" fmla="*/ 303389 h 519225"/>
                    <a:gd name="connsiteX49" fmla="*/ 49 w 8956"/>
                    <a:gd name="connsiteY49" fmla="*/ 285768 h 519225"/>
                    <a:gd name="connsiteX50" fmla="*/ 3830 w 8956"/>
                    <a:gd name="connsiteY50" fmla="*/ 280691 h 519225"/>
                    <a:gd name="connsiteX51" fmla="*/ 8907 w 8956"/>
                    <a:gd name="connsiteY51" fmla="*/ 284463 h 519225"/>
                    <a:gd name="connsiteX52" fmla="*/ 8907 w 8956"/>
                    <a:gd name="connsiteY52" fmla="*/ 285768 h 519225"/>
                    <a:gd name="connsiteX53" fmla="*/ 8907 w 8956"/>
                    <a:gd name="connsiteY53" fmla="*/ 303389 h 519225"/>
                    <a:gd name="connsiteX54" fmla="*/ 4525 w 8956"/>
                    <a:gd name="connsiteY54" fmla="*/ 307771 h 519225"/>
                    <a:gd name="connsiteX55" fmla="*/ 4525 w 8956"/>
                    <a:gd name="connsiteY55" fmla="*/ 272528 h 519225"/>
                    <a:gd name="connsiteX56" fmla="*/ 49 w 8956"/>
                    <a:gd name="connsiteY56" fmla="*/ 268242 h 519225"/>
                    <a:gd name="connsiteX57" fmla="*/ 49 w 8956"/>
                    <a:gd name="connsiteY57" fmla="*/ 268147 h 519225"/>
                    <a:gd name="connsiteX58" fmla="*/ 49 w 8956"/>
                    <a:gd name="connsiteY58" fmla="*/ 250526 h 519225"/>
                    <a:gd name="connsiteX59" fmla="*/ 3830 w 8956"/>
                    <a:gd name="connsiteY59" fmla="*/ 245449 h 519225"/>
                    <a:gd name="connsiteX60" fmla="*/ 8907 w 8956"/>
                    <a:gd name="connsiteY60" fmla="*/ 249221 h 519225"/>
                    <a:gd name="connsiteX61" fmla="*/ 8907 w 8956"/>
                    <a:gd name="connsiteY61" fmla="*/ 250526 h 519225"/>
                    <a:gd name="connsiteX62" fmla="*/ 8907 w 8956"/>
                    <a:gd name="connsiteY62" fmla="*/ 268337 h 519225"/>
                    <a:gd name="connsiteX63" fmla="*/ 4525 w 8956"/>
                    <a:gd name="connsiteY63" fmla="*/ 272528 h 519225"/>
                    <a:gd name="connsiteX64" fmla="*/ 4525 w 8956"/>
                    <a:gd name="connsiteY64" fmla="*/ 237286 h 519225"/>
                    <a:gd name="connsiteX65" fmla="*/ 49 w 8956"/>
                    <a:gd name="connsiteY65" fmla="*/ 232999 h 519225"/>
                    <a:gd name="connsiteX66" fmla="*/ 49 w 8956"/>
                    <a:gd name="connsiteY66" fmla="*/ 232904 h 519225"/>
                    <a:gd name="connsiteX67" fmla="*/ 49 w 8956"/>
                    <a:gd name="connsiteY67" fmla="*/ 215283 h 519225"/>
                    <a:gd name="connsiteX68" fmla="*/ 3830 w 8956"/>
                    <a:gd name="connsiteY68" fmla="*/ 210206 h 519225"/>
                    <a:gd name="connsiteX69" fmla="*/ 8907 w 8956"/>
                    <a:gd name="connsiteY69" fmla="*/ 213978 h 519225"/>
                    <a:gd name="connsiteX70" fmla="*/ 8907 w 8956"/>
                    <a:gd name="connsiteY70" fmla="*/ 215283 h 519225"/>
                    <a:gd name="connsiteX71" fmla="*/ 8907 w 8956"/>
                    <a:gd name="connsiteY71" fmla="*/ 232904 h 519225"/>
                    <a:gd name="connsiteX72" fmla="*/ 4525 w 8956"/>
                    <a:gd name="connsiteY72" fmla="*/ 237286 h 519225"/>
                    <a:gd name="connsiteX73" fmla="*/ 4525 w 8956"/>
                    <a:gd name="connsiteY73" fmla="*/ 202043 h 519225"/>
                    <a:gd name="connsiteX74" fmla="*/ 49 w 8956"/>
                    <a:gd name="connsiteY74" fmla="*/ 197757 h 519225"/>
                    <a:gd name="connsiteX75" fmla="*/ 49 w 8956"/>
                    <a:gd name="connsiteY75" fmla="*/ 197662 h 519225"/>
                    <a:gd name="connsiteX76" fmla="*/ 49 w 8956"/>
                    <a:gd name="connsiteY76" fmla="*/ 180040 h 519225"/>
                    <a:gd name="connsiteX77" fmla="*/ 5126 w 8956"/>
                    <a:gd name="connsiteY77" fmla="*/ 176259 h 519225"/>
                    <a:gd name="connsiteX78" fmla="*/ 8907 w 8956"/>
                    <a:gd name="connsiteY78" fmla="*/ 180040 h 519225"/>
                    <a:gd name="connsiteX79" fmla="*/ 8907 w 8956"/>
                    <a:gd name="connsiteY79" fmla="*/ 197662 h 519225"/>
                    <a:gd name="connsiteX80" fmla="*/ 4525 w 8956"/>
                    <a:gd name="connsiteY80" fmla="*/ 201662 h 519225"/>
                    <a:gd name="connsiteX81" fmla="*/ 4525 w 8956"/>
                    <a:gd name="connsiteY81" fmla="*/ 166896 h 519225"/>
                    <a:gd name="connsiteX82" fmla="*/ 49 w 8956"/>
                    <a:gd name="connsiteY82" fmla="*/ 162419 h 519225"/>
                    <a:gd name="connsiteX83" fmla="*/ 49 w 8956"/>
                    <a:gd name="connsiteY83" fmla="*/ 144512 h 519225"/>
                    <a:gd name="connsiteX84" fmla="*/ 5126 w 8956"/>
                    <a:gd name="connsiteY84" fmla="*/ 140731 h 519225"/>
                    <a:gd name="connsiteX85" fmla="*/ 8907 w 8956"/>
                    <a:gd name="connsiteY85" fmla="*/ 144512 h 519225"/>
                    <a:gd name="connsiteX86" fmla="*/ 8907 w 8956"/>
                    <a:gd name="connsiteY86" fmla="*/ 162134 h 519225"/>
                    <a:gd name="connsiteX87" fmla="*/ 4725 w 8956"/>
                    <a:gd name="connsiteY87" fmla="*/ 166886 h 519225"/>
                    <a:gd name="connsiteX88" fmla="*/ 4525 w 8956"/>
                    <a:gd name="connsiteY88" fmla="*/ 166896 h 519225"/>
                    <a:gd name="connsiteX89" fmla="*/ 4525 w 8956"/>
                    <a:gd name="connsiteY89" fmla="*/ 131653 h 519225"/>
                    <a:gd name="connsiteX90" fmla="*/ 49 w 8956"/>
                    <a:gd name="connsiteY90" fmla="*/ 127177 h 519225"/>
                    <a:gd name="connsiteX91" fmla="*/ 49 w 8956"/>
                    <a:gd name="connsiteY91" fmla="*/ 109556 h 519225"/>
                    <a:gd name="connsiteX92" fmla="*/ 5126 w 8956"/>
                    <a:gd name="connsiteY92" fmla="*/ 105774 h 519225"/>
                    <a:gd name="connsiteX93" fmla="*/ 8907 w 8956"/>
                    <a:gd name="connsiteY93" fmla="*/ 109556 h 519225"/>
                    <a:gd name="connsiteX94" fmla="*/ 8907 w 8956"/>
                    <a:gd name="connsiteY94" fmla="*/ 127177 h 519225"/>
                    <a:gd name="connsiteX95" fmla="*/ 4525 w 8956"/>
                    <a:gd name="connsiteY95" fmla="*/ 131653 h 519225"/>
                    <a:gd name="connsiteX96" fmla="*/ 4525 w 8956"/>
                    <a:gd name="connsiteY96" fmla="*/ 96411 h 519225"/>
                    <a:gd name="connsiteX97" fmla="*/ 49 w 8956"/>
                    <a:gd name="connsiteY97" fmla="*/ 91934 h 519225"/>
                    <a:gd name="connsiteX98" fmla="*/ 49 w 8956"/>
                    <a:gd name="connsiteY98" fmla="*/ 74313 h 519225"/>
                    <a:gd name="connsiteX99" fmla="*/ 5126 w 8956"/>
                    <a:gd name="connsiteY99" fmla="*/ 70532 h 519225"/>
                    <a:gd name="connsiteX100" fmla="*/ 8907 w 8956"/>
                    <a:gd name="connsiteY100" fmla="*/ 74313 h 519225"/>
                    <a:gd name="connsiteX101" fmla="*/ 8907 w 8956"/>
                    <a:gd name="connsiteY101" fmla="*/ 91934 h 519225"/>
                    <a:gd name="connsiteX102" fmla="*/ 4935 w 8956"/>
                    <a:gd name="connsiteY102" fmla="*/ 96859 h 519225"/>
                    <a:gd name="connsiteX103" fmla="*/ 4525 w 8956"/>
                    <a:gd name="connsiteY103" fmla="*/ 96887 h 519225"/>
                    <a:gd name="connsiteX104" fmla="*/ 4525 w 8956"/>
                    <a:gd name="connsiteY104" fmla="*/ 61169 h 519225"/>
                    <a:gd name="connsiteX105" fmla="*/ 49 w 8956"/>
                    <a:gd name="connsiteY105" fmla="*/ 56692 h 519225"/>
                    <a:gd name="connsiteX106" fmla="*/ 49 w 8956"/>
                    <a:gd name="connsiteY106" fmla="*/ 39070 h 519225"/>
                    <a:gd name="connsiteX107" fmla="*/ 5126 w 8956"/>
                    <a:gd name="connsiteY107" fmla="*/ 35289 h 519225"/>
                    <a:gd name="connsiteX108" fmla="*/ 8907 w 8956"/>
                    <a:gd name="connsiteY108" fmla="*/ 39070 h 519225"/>
                    <a:gd name="connsiteX109" fmla="*/ 8907 w 8956"/>
                    <a:gd name="connsiteY109" fmla="*/ 56692 h 519225"/>
                    <a:gd name="connsiteX110" fmla="*/ 4525 w 8956"/>
                    <a:gd name="connsiteY110" fmla="*/ 61169 h 519225"/>
                    <a:gd name="connsiteX111" fmla="*/ 4525 w 8956"/>
                    <a:gd name="connsiteY111" fmla="*/ 25926 h 519225"/>
                    <a:gd name="connsiteX112" fmla="*/ 49 w 8956"/>
                    <a:gd name="connsiteY112" fmla="*/ 21449 h 519225"/>
                    <a:gd name="connsiteX113" fmla="*/ 49 w 8956"/>
                    <a:gd name="connsiteY113" fmla="*/ 3828 h 519225"/>
                    <a:gd name="connsiteX114" fmla="*/ 5126 w 8956"/>
                    <a:gd name="connsiteY114" fmla="*/ 47 h 519225"/>
                    <a:gd name="connsiteX115" fmla="*/ 8907 w 8956"/>
                    <a:gd name="connsiteY115" fmla="*/ 3828 h 519225"/>
                    <a:gd name="connsiteX116" fmla="*/ 8907 w 8956"/>
                    <a:gd name="connsiteY116" fmla="*/ 21449 h 519225"/>
                    <a:gd name="connsiteX117" fmla="*/ 4525 w 8956"/>
                    <a:gd name="connsiteY117" fmla="*/ 25926 h 519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8956" h="519225">
                      <a:moveTo>
                        <a:pt x="4525" y="519226"/>
                      </a:moveTo>
                      <a:cubicBezTo>
                        <a:pt x="2049" y="519226"/>
                        <a:pt x="49" y="517226"/>
                        <a:pt x="49" y="514749"/>
                      </a:cubicBezTo>
                      <a:lnTo>
                        <a:pt x="49" y="496937"/>
                      </a:lnTo>
                      <a:cubicBezTo>
                        <a:pt x="411" y="494489"/>
                        <a:pt x="2687" y="492804"/>
                        <a:pt x="5126" y="493156"/>
                      </a:cubicBezTo>
                      <a:cubicBezTo>
                        <a:pt x="7088" y="493451"/>
                        <a:pt x="8621" y="494985"/>
                        <a:pt x="8907" y="496937"/>
                      </a:cubicBezTo>
                      <a:lnTo>
                        <a:pt x="8907" y="514559"/>
                      </a:lnTo>
                      <a:cubicBezTo>
                        <a:pt x="9012" y="517026"/>
                        <a:pt x="7097" y="519121"/>
                        <a:pt x="4630" y="519226"/>
                      </a:cubicBezTo>
                      <a:cubicBezTo>
                        <a:pt x="4592" y="519226"/>
                        <a:pt x="4554" y="519226"/>
                        <a:pt x="4525" y="519226"/>
                      </a:cubicBezTo>
                      <a:close/>
                      <a:moveTo>
                        <a:pt x="4525" y="483983"/>
                      </a:moveTo>
                      <a:cubicBezTo>
                        <a:pt x="2049" y="483983"/>
                        <a:pt x="49" y="481983"/>
                        <a:pt x="49" y="479507"/>
                      </a:cubicBezTo>
                      <a:lnTo>
                        <a:pt x="49" y="461885"/>
                      </a:lnTo>
                      <a:cubicBezTo>
                        <a:pt x="411" y="459437"/>
                        <a:pt x="2687" y="457751"/>
                        <a:pt x="5126" y="458104"/>
                      </a:cubicBezTo>
                      <a:cubicBezTo>
                        <a:pt x="7088" y="458399"/>
                        <a:pt x="8621" y="459933"/>
                        <a:pt x="8907" y="461885"/>
                      </a:cubicBezTo>
                      <a:lnTo>
                        <a:pt x="8907" y="479507"/>
                      </a:lnTo>
                      <a:cubicBezTo>
                        <a:pt x="8907" y="481945"/>
                        <a:pt x="6964" y="483936"/>
                        <a:pt x="4525" y="483983"/>
                      </a:cubicBezTo>
                      <a:close/>
                      <a:moveTo>
                        <a:pt x="4525" y="448741"/>
                      </a:moveTo>
                      <a:cubicBezTo>
                        <a:pt x="2049" y="448741"/>
                        <a:pt x="49" y="446741"/>
                        <a:pt x="49" y="444264"/>
                      </a:cubicBezTo>
                      <a:lnTo>
                        <a:pt x="49" y="426738"/>
                      </a:lnTo>
                      <a:cubicBezTo>
                        <a:pt x="-313" y="424290"/>
                        <a:pt x="1382" y="422014"/>
                        <a:pt x="3830" y="421661"/>
                      </a:cubicBezTo>
                      <a:cubicBezTo>
                        <a:pt x="6269" y="421299"/>
                        <a:pt x="8545" y="422985"/>
                        <a:pt x="8907" y="425433"/>
                      </a:cubicBezTo>
                      <a:cubicBezTo>
                        <a:pt x="8974" y="425871"/>
                        <a:pt x="8974" y="426309"/>
                        <a:pt x="8907" y="426738"/>
                      </a:cubicBezTo>
                      <a:lnTo>
                        <a:pt x="8907" y="444264"/>
                      </a:lnTo>
                      <a:cubicBezTo>
                        <a:pt x="8907" y="446703"/>
                        <a:pt x="6964" y="448693"/>
                        <a:pt x="4525" y="448741"/>
                      </a:cubicBezTo>
                      <a:close/>
                      <a:moveTo>
                        <a:pt x="4525" y="413498"/>
                      </a:moveTo>
                      <a:cubicBezTo>
                        <a:pt x="2087" y="413498"/>
                        <a:pt x="96" y="411555"/>
                        <a:pt x="49" y="409117"/>
                      </a:cubicBezTo>
                      <a:lnTo>
                        <a:pt x="49" y="391495"/>
                      </a:lnTo>
                      <a:cubicBezTo>
                        <a:pt x="-313" y="389048"/>
                        <a:pt x="1382" y="386771"/>
                        <a:pt x="3830" y="386419"/>
                      </a:cubicBezTo>
                      <a:cubicBezTo>
                        <a:pt x="6269" y="386057"/>
                        <a:pt x="8545" y="387743"/>
                        <a:pt x="8907" y="390191"/>
                      </a:cubicBezTo>
                      <a:cubicBezTo>
                        <a:pt x="8974" y="390629"/>
                        <a:pt x="8974" y="391067"/>
                        <a:pt x="8907" y="391495"/>
                      </a:cubicBezTo>
                      <a:lnTo>
                        <a:pt x="8907" y="409117"/>
                      </a:lnTo>
                      <a:cubicBezTo>
                        <a:pt x="8859" y="411517"/>
                        <a:pt x="6926" y="413451"/>
                        <a:pt x="4525" y="413498"/>
                      </a:cubicBezTo>
                      <a:close/>
                      <a:moveTo>
                        <a:pt x="4525" y="378256"/>
                      </a:moveTo>
                      <a:cubicBezTo>
                        <a:pt x="2087" y="378256"/>
                        <a:pt x="96" y="376313"/>
                        <a:pt x="49" y="373874"/>
                      </a:cubicBezTo>
                      <a:lnTo>
                        <a:pt x="49" y="356253"/>
                      </a:lnTo>
                      <a:cubicBezTo>
                        <a:pt x="-313" y="353805"/>
                        <a:pt x="1382" y="351529"/>
                        <a:pt x="3830" y="351176"/>
                      </a:cubicBezTo>
                      <a:cubicBezTo>
                        <a:pt x="6269" y="350814"/>
                        <a:pt x="8545" y="352500"/>
                        <a:pt x="8907" y="354948"/>
                      </a:cubicBezTo>
                      <a:cubicBezTo>
                        <a:pt x="8974" y="355386"/>
                        <a:pt x="8974" y="355824"/>
                        <a:pt x="8907" y="356253"/>
                      </a:cubicBezTo>
                      <a:lnTo>
                        <a:pt x="8907" y="373874"/>
                      </a:lnTo>
                      <a:cubicBezTo>
                        <a:pt x="8859" y="376275"/>
                        <a:pt x="6926" y="378208"/>
                        <a:pt x="4525" y="378256"/>
                      </a:cubicBezTo>
                      <a:close/>
                      <a:moveTo>
                        <a:pt x="4525" y="343013"/>
                      </a:moveTo>
                      <a:cubicBezTo>
                        <a:pt x="2087" y="343013"/>
                        <a:pt x="96" y="341070"/>
                        <a:pt x="49" y="338632"/>
                      </a:cubicBezTo>
                      <a:lnTo>
                        <a:pt x="49" y="321011"/>
                      </a:lnTo>
                      <a:cubicBezTo>
                        <a:pt x="-313" y="318563"/>
                        <a:pt x="1382" y="316286"/>
                        <a:pt x="3830" y="315934"/>
                      </a:cubicBezTo>
                      <a:cubicBezTo>
                        <a:pt x="6269" y="315572"/>
                        <a:pt x="8545" y="317258"/>
                        <a:pt x="8907" y="319706"/>
                      </a:cubicBezTo>
                      <a:cubicBezTo>
                        <a:pt x="8974" y="320144"/>
                        <a:pt x="8974" y="320582"/>
                        <a:pt x="8907" y="321011"/>
                      </a:cubicBezTo>
                      <a:lnTo>
                        <a:pt x="8907" y="338632"/>
                      </a:lnTo>
                      <a:cubicBezTo>
                        <a:pt x="8859" y="341032"/>
                        <a:pt x="6926" y="342966"/>
                        <a:pt x="4525" y="343013"/>
                      </a:cubicBezTo>
                      <a:close/>
                      <a:moveTo>
                        <a:pt x="4525" y="307771"/>
                      </a:moveTo>
                      <a:cubicBezTo>
                        <a:pt x="2087" y="307771"/>
                        <a:pt x="96" y="305828"/>
                        <a:pt x="49" y="303389"/>
                      </a:cubicBezTo>
                      <a:lnTo>
                        <a:pt x="49" y="285768"/>
                      </a:lnTo>
                      <a:cubicBezTo>
                        <a:pt x="-313" y="283320"/>
                        <a:pt x="1382" y="281044"/>
                        <a:pt x="3830" y="280691"/>
                      </a:cubicBezTo>
                      <a:cubicBezTo>
                        <a:pt x="6269" y="280329"/>
                        <a:pt x="8545" y="282015"/>
                        <a:pt x="8907" y="284463"/>
                      </a:cubicBezTo>
                      <a:cubicBezTo>
                        <a:pt x="8974" y="284901"/>
                        <a:pt x="8974" y="285339"/>
                        <a:pt x="8907" y="285768"/>
                      </a:cubicBezTo>
                      <a:lnTo>
                        <a:pt x="8907" y="303389"/>
                      </a:lnTo>
                      <a:cubicBezTo>
                        <a:pt x="8859" y="305790"/>
                        <a:pt x="6926" y="307723"/>
                        <a:pt x="4525" y="307771"/>
                      </a:cubicBezTo>
                      <a:close/>
                      <a:moveTo>
                        <a:pt x="4525" y="272528"/>
                      </a:moveTo>
                      <a:cubicBezTo>
                        <a:pt x="2106" y="272586"/>
                        <a:pt x="106" y="270661"/>
                        <a:pt x="49" y="268242"/>
                      </a:cubicBezTo>
                      <a:cubicBezTo>
                        <a:pt x="49" y="268213"/>
                        <a:pt x="49" y="268175"/>
                        <a:pt x="49" y="268147"/>
                      </a:cubicBezTo>
                      <a:lnTo>
                        <a:pt x="49" y="250526"/>
                      </a:lnTo>
                      <a:cubicBezTo>
                        <a:pt x="-313" y="248078"/>
                        <a:pt x="1382" y="245801"/>
                        <a:pt x="3830" y="245449"/>
                      </a:cubicBezTo>
                      <a:cubicBezTo>
                        <a:pt x="6269" y="245087"/>
                        <a:pt x="8545" y="246773"/>
                        <a:pt x="8907" y="249221"/>
                      </a:cubicBezTo>
                      <a:cubicBezTo>
                        <a:pt x="8974" y="249659"/>
                        <a:pt x="8974" y="250097"/>
                        <a:pt x="8907" y="250526"/>
                      </a:cubicBezTo>
                      <a:lnTo>
                        <a:pt x="8907" y="268337"/>
                      </a:lnTo>
                      <a:cubicBezTo>
                        <a:pt x="8802" y="270680"/>
                        <a:pt x="6869" y="272528"/>
                        <a:pt x="4525" y="272528"/>
                      </a:cubicBezTo>
                      <a:close/>
                      <a:moveTo>
                        <a:pt x="4525" y="237286"/>
                      </a:moveTo>
                      <a:cubicBezTo>
                        <a:pt x="2106" y="237343"/>
                        <a:pt x="106" y="235419"/>
                        <a:pt x="49" y="232999"/>
                      </a:cubicBezTo>
                      <a:cubicBezTo>
                        <a:pt x="49" y="232971"/>
                        <a:pt x="49" y="232933"/>
                        <a:pt x="49" y="232904"/>
                      </a:cubicBezTo>
                      <a:lnTo>
                        <a:pt x="49" y="215283"/>
                      </a:lnTo>
                      <a:cubicBezTo>
                        <a:pt x="-313" y="212835"/>
                        <a:pt x="1382" y="210559"/>
                        <a:pt x="3830" y="210206"/>
                      </a:cubicBezTo>
                      <a:cubicBezTo>
                        <a:pt x="6269" y="209844"/>
                        <a:pt x="8545" y="211530"/>
                        <a:pt x="8907" y="213978"/>
                      </a:cubicBezTo>
                      <a:cubicBezTo>
                        <a:pt x="8974" y="214416"/>
                        <a:pt x="8974" y="214854"/>
                        <a:pt x="8907" y="215283"/>
                      </a:cubicBezTo>
                      <a:lnTo>
                        <a:pt x="8907" y="232904"/>
                      </a:lnTo>
                      <a:cubicBezTo>
                        <a:pt x="8907" y="235324"/>
                        <a:pt x="6945" y="237286"/>
                        <a:pt x="4525" y="237286"/>
                      </a:cubicBezTo>
                      <a:close/>
                      <a:moveTo>
                        <a:pt x="4525" y="202043"/>
                      </a:moveTo>
                      <a:cubicBezTo>
                        <a:pt x="2106" y="202100"/>
                        <a:pt x="106" y="200176"/>
                        <a:pt x="49" y="197757"/>
                      </a:cubicBezTo>
                      <a:cubicBezTo>
                        <a:pt x="49" y="197729"/>
                        <a:pt x="49" y="197690"/>
                        <a:pt x="49" y="197662"/>
                      </a:cubicBezTo>
                      <a:lnTo>
                        <a:pt x="49" y="180040"/>
                      </a:lnTo>
                      <a:cubicBezTo>
                        <a:pt x="411" y="177593"/>
                        <a:pt x="2687" y="175907"/>
                        <a:pt x="5126" y="176259"/>
                      </a:cubicBezTo>
                      <a:cubicBezTo>
                        <a:pt x="7088" y="176554"/>
                        <a:pt x="8621" y="178088"/>
                        <a:pt x="8907" y="180040"/>
                      </a:cubicBezTo>
                      <a:lnTo>
                        <a:pt x="8907" y="197662"/>
                      </a:lnTo>
                      <a:cubicBezTo>
                        <a:pt x="8707" y="199929"/>
                        <a:pt x="6802" y="201672"/>
                        <a:pt x="4525" y="201662"/>
                      </a:cubicBezTo>
                      <a:close/>
                      <a:moveTo>
                        <a:pt x="4525" y="166896"/>
                      </a:moveTo>
                      <a:cubicBezTo>
                        <a:pt x="2049" y="166896"/>
                        <a:pt x="49" y="164896"/>
                        <a:pt x="49" y="162419"/>
                      </a:cubicBezTo>
                      <a:lnTo>
                        <a:pt x="49" y="144512"/>
                      </a:lnTo>
                      <a:cubicBezTo>
                        <a:pt x="411" y="142064"/>
                        <a:pt x="2687" y="140378"/>
                        <a:pt x="5126" y="140731"/>
                      </a:cubicBezTo>
                      <a:cubicBezTo>
                        <a:pt x="7088" y="141026"/>
                        <a:pt x="8621" y="142560"/>
                        <a:pt x="8907" y="144512"/>
                      </a:cubicBezTo>
                      <a:lnTo>
                        <a:pt x="8907" y="162134"/>
                      </a:lnTo>
                      <a:cubicBezTo>
                        <a:pt x="9069" y="164600"/>
                        <a:pt x="7192" y="166734"/>
                        <a:pt x="4725" y="166886"/>
                      </a:cubicBezTo>
                      <a:cubicBezTo>
                        <a:pt x="4659" y="166896"/>
                        <a:pt x="4592" y="166896"/>
                        <a:pt x="4525" y="166896"/>
                      </a:cubicBezTo>
                      <a:close/>
                      <a:moveTo>
                        <a:pt x="4525" y="131653"/>
                      </a:moveTo>
                      <a:cubicBezTo>
                        <a:pt x="2049" y="131653"/>
                        <a:pt x="49" y="129653"/>
                        <a:pt x="49" y="127177"/>
                      </a:cubicBezTo>
                      <a:lnTo>
                        <a:pt x="49" y="109556"/>
                      </a:lnTo>
                      <a:cubicBezTo>
                        <a:pt x="411" y="107108"/>
                        <a:pt x="2687" y="105422"/>
                        <a:pt x="5126" y="105774"/>
                      </a:cubicBezTo>
                      <a:cubicBezTo>
                        <a:pt x="7088" y="106069"/>
                        <a:pt x="8621" y="107603"/>
                        <a:pt x="8907" y="109556"/>
                      </a:cubicBezTo>
                      <a:lnTo>
                        <a:pt x="8907" y="127177"/>
                      </a:lnTo>
                      <a:cubicBezTo>
                        <a:pt x="8907" y="129615"/>
                        <a:pt x="6964" y="131606"/>
                        <a:pt x="4525" y="131653"/>
                      </a:cubicBezTo>
                      <a:close/>
                      <a:moveTo>
                        <a:pt x="4525" y="96411"/>
                      </a:moveTo>
                      <a:cubicBezTo>
                        <a:pt x="2049" y="96411"/>
                        <a:pt x="49" y="94411"/>
                        <a:pt x="49" y="91934"/>
                      </a:cubicBezTo>
                      <a:lnTo>
                        <a:pt x="49" y="74313"/>
                      </a:lnTo>
                      <a:cubicBezTo>
                        <a:pt x="411" y="71865"/>
                        <a:pt x="2687" y="70179"/>
                        <a:pt x="5126" y="70532"/>
                      </a:cubicBezTo>
                      <a:cubicBezTo>
                        <a:pt x="7088" y="70827"/>
                        <a:pt x="8621" y="72360"/>
                        <a:pt x="8907" y="74313"/>
                      </a:cubicBezTo>
                      <a:lnTo>
                        <a:pt x="8907" y="91934"/>
                      </a:lnTo>
                      <a:cubicBezTo>
                        <a:pt x="9174" y="94392"/>
                        <a:pt x="7392" y="96602"/>
                        <a:pt x="4935" y="96859"/>
                      </a:cubicBezTo>
                      <a:cubicBezTo>
                        <a:pt x="4802" y="96878"/>
                        <a:pt x="4659" y="96887"/>
                        <a:pt x="4525" y="96887"/>
                      </a:cubicBezTo>
                      <a:close/>
                      <a:moveTo>
                        <a:pt x="4525" y="61169"/>
                      </a:moveTo>
                      <a:cubicBezTo>
                        <a:pt x="2049" y="61169"/>
                        <a:pt x="49" y="59168"/>
                        <a:pt x="49" y="56692"/>
                      </a:cubicBezTo>
                      <a:lnTo>
                        <a:pt x="49" y="39070"/>
                      </a:lnTo>
                      <a:cubicBezTo>
                        <a:pt x="411" y="36623"/>
                        <a:pt x="2687" y="34937"/>
                        <a:pt x="5126" y="35289"/>
                      </a:cubicBezTo>
                      <a:cubicBezTo>
                        <a:pt x="7088" y="35584"/>
                        <a:pt x="8621" y="37118"/>
                        <a:pt x="8907" y="39070"/>
                      </a:cubicBezTo>
                      <a:lnTo>
                        <a:pt x="8907" y="56692"/>
                      </a:lnTo>
                      <a:cubicBezTo>
                        <a:pt x="8907" y="59130"/>
                        <a:pt x="6964" y="61121"/>
                        <a:pt x="4525" y="61169"/>
                      </a:cubicBezTo>
                      <a:close/>
                      <a:moveTo>
                        <a:pt x="4525" y="25926"/>
                      </a:moveTo>
                      <a:cubicBezTo>
                        <a:pt x="2049" y="25926"/>
                        <a:pt x="49" y="23926"/>
                        <a:pt x="49" y="21449"/>
                      </a:cubicBezTo>
                      <a:lnTo>
                        <a:pt x="49" y="3828"/>
                      </a:lnTo>
                      <a:cubicBezTo>
                        <a:pt x="411" y="1380"/>
                        <a:pt x="2687" y="-306"/>
                        <a:pt x="5126" y="47"/>
                      </a:cubicBezTo>
                      <a:cubicBezTo>
                        <a:pt x="7088" y="342"/>
                        <a:pt x="8621" y="1875"/>
                        <a:pt x="8907" y="3828"/>
                      </a:cubicBezTo>
                      <a:lnTo>
                        <a:pt x="8907" y="21449"/>
                      </a:lnTo>
                      <a:cubicBezTo>
                        <a:pt x="8907" y="23888"/>
                        <a:pt x="6964" y="25878"/>
                        <a:pt x="4525" y="25926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B7A95BB8-4C7E-DC8A-DD4D-69636B08530C}"/>
                    </a:ext>
                  </a:extLst>
                </p:cNvPr>
                <p:cNvSpPr/>
                <p:nvPr/>
              </p:nvSpPr>
              <p:spPr>
                <a:xfrm>
                  <a:off x="-2911770" y="4080734"/>
                  <a:ext cx="8858" cy="17162"/>
                </a:xfrm>
                <a:custGeom>
                  <a:avLst/>
                  <a:gdLst>
                    <a:gd name="connsiteX0" fmla="*/ 4477 w 8858"/>
                    <a:gd name="connsiteY0" fmla="*/ 17163 h 17162"/>
                    <a:gd name="connsiteX1" fmla="*/ 0 w 8858"/>
                    <a:gd name="connsiteY1" fmla="*/ 12686 h 17162"/>
                    <a:gd name="connsiteX2" fmla="*/ 0 w 8858"/>
                    <a:gd name="connsiteY2" fmla="*/ 3828 h 17162"/>
                    <a:gd name="connsiteX3" fmla="*/ 5077 w 8858"/>
                    <a:gd name="connsiteY3" fmla="*/ 47 h 17162"/>
                    <a:gd name="connsiteX4" fmla="*/ 8858 w 8858"/>
                    <a:gd name="connsiteY4" fmla="*/ 3828 h 17162"/>
                    <a:gd name="connsiteX5" fmla="*/ 8858 w 8858"/>
                    <a:gd name="connsiteY5" fmla="*/ 12686 h 17162"/>
                    <a:gd name="connsiteX6" fmla="*/ 4477 w 8858"/>
                    <a:gd name="connsiteY6" fmla="*/ 17163 h 17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58" h="17162">
                      <a:moveTo>
                        <a:pt x="4477" y="17163"/>
                      </a:moveTo>
                      <a:cubicBezTo>
                        <a:pt x="2000" y="17163"/>
                        <a:pt x="0" y="15163"/>
                        <a:pt x="0" y="12686"/>
                      </a:cubicBezTo>
                      <a:lnTo>
                        <a:pt x="0" y="3828"/>
                      </a:lnTo>
                      <a:cubicBezTo>
                        <a:pt x="362" y="1380"/>
                        <a:pt x="2638" y="-306"/>
                        <a:pt x="5077" y="47"/>
                      </a:cubicBezTo>
                      <a:cubicBezTo>
                        <a:pt x="7039" y="342"/>
                        <a:pt x="8572" y="1875"/>
                        <a:pt x="8858" y="3828"/>
                      </a:cubicBezTo>
                      <a:lnTo>
                        <a:pt x="8858" y="12686"/>
                      </a:lnTo>
                      <a:cubicBezTo>
                        <a:pt x="8858" y="15125"/>
                        <a:pt x="6915" y="17115"/>
                        <a:pt x="4477" y="17163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60596A66-B215-8C67-68CE-463E5AEB57A3}"/>
                    </a:ext>
                  </a:extLst>
                </p:cNvPr>
                <p:cNvSpPr/>
                <p:nvPr/>
              </p:nvSpPr>
              <p:spPr>
                <a:xfrm>
                  <a:off x="-2454714" y="2971297"/>
                  <a:ext cx="8956" cy="18365"/>
                </a:xfrm>
                <a:custGeom>
                  <a:avLst/>
                  <a:gdLst>
                    <a:gd name="connsiteX0" fmla="*/ 4430 w 8956"/>
                    <a:gd name="connsiteY0" fmla="*/ 18366 h 18365"/>
                    <a:gd name="connsiteX1" fmla="*/ 49 w 8956"/>
                    <a:gd name="connsiteY1" fmla="*/ 13984 h 18365"/>
                    <a:gd name="connsiteX2" fmla="*/ 49 w 8956"/>
                    <a:gd name="connsiteY2" fmla="*/ 5126 h 18365"/>
                    <a:gd name="connsiteX3" fmla="*/ 3830 w 8956"/>
                    <a:gd name="connsiteY3" fmla="*/ 49 h 18365"/>
                    <a:gd name="connsiteX4" fmla="*/ 8907 w 8956"/>
                    <a:gd name="connsiteY4" fmla="*/ 3821 h 18365"/>
                    <a:gd name="connsiteX5" fmla="*/ 8907 w 8956"/>
                    <a:gd name="connsiteY5" fmla="*/ 5126 h 18365"/>
                    <a:gd name="connsiteX6" fmla="*/ 8907 w 8956"/>
                    <a:gd name="connsiteY6" fmla="*/ 13984 h 18365"/>
                    <a:gd name="connsiteX7" fmla="*/ 4430 w 8956"/>
                    <a:gd name="connsiteY7" fmla="*/ 18366 h 1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56" h="18365">
                      <a:moveTo>
                        <a:pt x="4430" y="18366"/>
                      </a:moveTo>
                      <a:cubicBezTo>
                        <a:pt x="2030" y="18318"/>
                        <a:pt x="96" y="16384"/>
                        <a:pt x="49" y="13984"/>
                      </a:cubicBezTo>
                      <a:lnTo>
                        <a:pt x="49" y="5126"/>
                      </a:lnTo>
                      <a:cubicBezTo>
                        <a:pt x="-313" y="2678"/>
                        <a:pt x="1382" y="401"/>
                        <a:pt x="3830" y="49"/>
                      </a:cubicBezTo>
                      <a:cubicBezTo>
                        <a:pt x="6269" y="-313"/>
                        <a:pt x="8545" y="1373"/>
                        <a:pt x="8907" y="3821"/>
                      </a:cubicBezTo>
                      <a:cubicBezTo>
                        <a:pt x="8974" y="4259"/>
                        <a:pt x="8974" y="4697"/>
                        <a:pt x="8907" y="5126"/>
                      </a:cubicBezTo>
                      <a:lnTo>
                        <a:pt x="8907" y="13984"/>
                      </a:lnTo>
                      <a:cubicBezTo>
                        <a:pt x="8859" y="16422"/>
                        <a:pt x="6869" y="18366"/>
                        <a:pt x="4430" y="18366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E08FAA4-ACDE-21DA-FCED-DC0BBB263C15}"/>
                    </a:ext>
                  </a:extLst>
                </p:cNvPr>
                <p:cNvSpPr/>
                <p:nvPr/>
              </p:nvSpPr>
              <p:spPr>
                <a:xfrm>
                  <a:off x="-2454714" y="2999360"/>
                  <a:ext cx="8956" cy="816500"/>
                </a:xfrm>
                <a:custGeom>
                  <a:avLst/>
                  <a:gdLst>
                    <a:gd name="connsiteX0" fmla="*/ 4430 w 8956"/>
                    <a:gd name="connsiteY0" fmla="*/ 816501 h 816500"/>
                    <a:gd name="connsiteX1" fmla="*/ 49 w 8956"/>
                    <a:gd name="connsiteY1" fmla="*/ 812024 h 816500"/>
                    <a:gd name="connsiteX2" fmla="*/ 49 w 8956"/>
                    <a:gd name="connsiteY2" fmla="*/ 794117 h 816500"/>
                    <a:gd name="connsiteX3" fmla="*/ 3830 w 8956"/>
                    <a:gd name="connsiteY3" fmla="*/ 789040 h 816500"/>
                    <a:gd name="connsiteX4" fmla="*/ 8907 w 8956"/>
                    <a:gd name="connsiteY4" fmla="*/ 792812 h 816500"/>
                    <a:gd name="connsiteX5" fmla="*/ 8907 w 8956"/>
                    <a:gd name="connsiteY5" fmla="*/ 794117 h 816500"/>
                    <a:gd name="connsiteX6" fmla="*/ 8907 w 8956"/>
                    <a:gd name="connsiteY6" fmla="*/ 811643 h 816500"/>
                    <a:gd name="connsiteX7" fmla="*/ 4830 w 8956"/>
                    <a:gd name="connsiteY7" fmla="*/ 816482 h 816500"/>
                    <a:gd name="connsiteX8" fmla="*/ 4430 w 8956"/>
                    <a:gd name="connsiteY8" fmla="*/ 816501 h 816500"/>
                    <a:gd name="connsiteX9" fmla="*/ 4430 w 8956"/>
                    <a:gd name="connsiteY9" fmla="*/ 780592 h 816500"/>
                    <a:gd name="connsiteX10" fmla="*/ 49 w 8956"/>
                    <a:gd name="connsiteY10" fmla="*/ 776115 h 816500"/>
                    <a:gd name="connsiteX11" fmla="*/ 49 w 8956"/>
                    <a:gd name="connsiteY11" fmla="*/ 758113 h 816500"/>
                    <a:gd name="connsiteX12" fmla="*/ 5126 w 8956"/>
                    <a:gd name="connsiteY12" fmla="*/ 754331 h 816500"/>
                    <a:gd name="connsiteX13" fmla="*/ 8907 w 8956"/>
                    <a:gd name="connsiteY13" fmla="*/ 758113 h 816500"/>
                    <a:gd name="connsiteX14" fmla="*/ 8907 w 8956"/>
                    <a:gd name="connsiteY14" fmla="*/ 776115 h 816500"/>
                    <a:gd name="connsiteX15" fmla="*/ 4430 w 8956"/>
                    <a:gd name="connsiteY15" fmla="*/ 780592 h 816500"/>
                    <a:gd name="connsiteX16" fmla="*/ 4430 w 8956"/>
                    <a:gd name="connsiteY16" fmla="*/ 744587 h 816500"/>
                    <a:gd name="connsiteX17" fmla="*/ 49 w 8956"/>
                    <a:gd name="connsiteY17" fmla="*/ 740206 h 816500"/>
                    <a:gd name="connsiteX18" fmla="*/ 49 w 8956"/>
                    <a:gd name="connsiteY18" fmla="*/ 722204 h 816500"/>
                    <a:gd name="connsiteX19" fmla="*/ 5126 w 8956"/>
                    <a:gd name="connsiteY19" fmla="*/ 718422 h 816500"/>
                    <a:gd name="connsiteX20" fmla="*/ 8907 w 8956"/>
                    <a:gd name="connsiteY20" fmla="*/ 722204 h 816500"/>
                    <a:gd name="connsiteX21" fmla="*/ 8907 w 8956"/>
                    <a:gd name="connsiteY21" fmla="*/ 740206 h 816500"/>
                    <a:gd name="connsiteX22" fmla="*/ 4925 w 8956"/>
                    <a:gd name="connsiteY22" fmla="*/ 744949 h 816500"/>
                    <a:gd name="connsiteX23" fmla="*/ 4430 w 8956"/>
                    <a:gd name="connsiteY23" fmla="*/ 744968 h 816500"/>
                    <a:gd name="connsiteX24" fmla="*/ 4430 w 8956"/>
                    <a:gd name="connsiteY24" fmla="*/ 708678 h 816500"/>
                    <a:gd name="connsiteX25" fmla="*/ 49 w 8956"/>
                    <a:gd name="connsiteY25" fmla="*/ 704296 h 816500"/>
                    <a:gd name="connsiteX26" fmla="*/ 49 w 8956"/>
                    <a:gd name="connsiteY26" fmla="*/ 686294 h 816500"/>
                    <a:gd name="connsiteX27" fmla="*/ 5126 w 8956"/>
                    <a:gd name="connsiteY27" fmla="*/ 682513 h 816500"/>
                    <a:gd name="connsiteX28" fmla="*/ 8907 w 8956"/>
                    <a:gd name="connsiteY28" fmla="*/ 686294 h 816500"/>
                    <a:gd name="connsiteX29" fmla="*/ 8907 w 8956"/>
                    <a:gd name="connsiteY29" fmla="*/ 704296 h 816500"/>
                    <a:gd name="connsiteX30" fmla="*/ 4430 w 8956"/>
                    <a:gd name="connsiteY30" fmla="*/ 708678 h 816500"/>
                    <a:gd name="connsiteX31" fmla="*/ 4430 w 8956"/>
                    <a:gd name="connsiteY31" fmla="*/ 672769 h 816500"/>
                    <a:gd name="connsiteX32" fmla="*/ 49 w 8956"/>
                    <a:gd name="connsiteY32" fmla="*/ 668387 h 816500"/>
                    <a:gd name="connsiteX33" fmla="*/ 49 w 8956"/>
                    <a:gd name="connsiteY33" fmla="*/ 650385 h 816500"/>
                    <a:gd name="connsiteX34" fmla="*/ 5126 w 8956"/>
                    <a:gd name="connsiteY34" fmla="*/ 646604 h 816500"/>
                    <a:gd name="connsiteX35" fmla="*/ 8907 w 8956"/>
                    <a:gd name="connsiteY35" fmla="*/ 650385 h 816500"/>
                    <a:gd name="connsiteX36" fmla="*/ 8907 w 8956"/>
                    <a:gd name="connsiteY36" fmla="*/ 668768 h 816500"/>
                    <a:gd name="connsiteX37" fmla="*/ 4430 w 8956"/>
                    <a:gd name="connsiteY37" fmla="*/ 672769 h 816500"/>
                    <a:gd name="connsiteX38" fmla="*/ 4430 w 8956"/>
                    <a:gd name="connsiteY38" fmla="*/ 636859 h 816500"/>
                    <a:gd name="connsiteX39" fmla="*/ 49 w 8956"/>
                    <a:gd name="connsiteY39" fmla="*/ 632478 h 816500"/>
                    <a:gd name="connsiteX40" fmla="*/ 49 w 8956"/>
                    <a:gd name="connsiteY40" fmla="*/ 614476 h 816500"/>
                    <a:gd name="connsiteX41" fmla="*/ 5126 w 8956"/>
                    <a:gd name="connsiteY41" fmla="*/ 610694 h 816500"/>
                    <a:gd name="connsiteX42" fmla="*/ 8907 w 8956"/>
                    <a:gd name="connsiteY42" fmla="*/ 614476 h 816500"/>
                    <a:gd name="connsiteX43" fmla="*/ 8907 w 8956"/>
                    <a:gd name="connsiteY43" fmla="*/ 632478 h 816500"/>
                    <a:gd name="connsiteX44" fmla="*/ 4430 w 8956"/>
                    <a:gd name="connsiteY44" fmla="*/ 636859 h 816500"/>
                    <a:gd name="connsiteX45" fmla="*/ 4430 w 8956"/>
                    <a:gd name="connsiteY45" fmla="*/ 600950 h 816500"/>
                    <a:gd name="connsiteX46" fmla="*/ 49 w 8956"/>
                    <a:gd name="connsiteY46" fmla="*/ 596474 h 816500"/>
                    <a:gd name="connsiteX47" fmla="*/ 49 w 8956"/>
                    <a:gd name="connsiteY47" fmla="*/ 578567 h 816500"/>
                    <a:gd name="connsiteX48" fmla="*/ 3830 w 8956"/>
                    <a:gd name="connsiteY48" fmla="*/ 573490 h 816500"/>
                    <a:gd name="connsiteX49" fmla="*/ 8907 w 8956"/>
                    <a:gd name="connsiteY49" fmla="*/ 577262 h 816500"/>
                    <a:gd name="connsiteX50" fmla="*/ 8907 w 8956"/>
                    <a:gd name="connsiteY50" fmla="*/ 578567 h 816500"/>
                    <a:gd name="connsiteX51" fmla="*/ 8907 w 8956"/>
                    <a:gd name="connsiteY51" fmla="*/ 596474 h 816500"/>
                    <a:gd name="connsiteX52" fmla="*/ 4430 w 8956"/>
                    <a:gd name="connsiteY52" fmla="*/ 600950 h 816500"/>
                    <a:gd name="connsiteX53" fmla="*/ 4430 w 8956"/>
                    <a:gd name="connsiteY53" fmla="*/ 565041 h 816500"/>
                    <a:gd name="connsiteX54" fmla="*/ 49 w 8956"/>
                    <a:gd name="connsiteY54" fmla="*/ 560564 h 816500"/>
                    <a:gd name="connsiteX55" fmla="*/ 49 w 8956"/>
                    <a:gd name="connsiteY55" fmla="*/ 542657 h 816500"/>
                    <a:gd name="connsiteX56" fmla="*/ 3830 w 8956"/>
                    <a:gd name="connsiteY56" fmla="*/ 537581 h 816500"/>
                    <a:gd name="connsiteX57" fmla="*/ 8907 w 8956"/>
                    <a:gd name="connsiteY57" fmla="*/ 541352 h 816500"/>
                    <a:gd name="connsiteX58" fmla="*/ 8907 w 8956"/>
                    <a:gd name="connsiteY58" fmla="*/ 542657 h 816500"/>
                    <a:gd name="connsiteX59" fmla="*/ 8907 w 8956"/>
                    <a:gd name="connsiteY59" fmla="*/ 560564 h 816500"/>
                    <a:gd name="connsiteX60" fmla="*/ 4430 w 8956"/>
                    <a:gd name="connsiteY60" fmla="*/ 565041 h 816500"/>
                    <a:gd name="connsiteX61" fmla="*/ 4430 w 8956"/>
                    <a:gd name="connsiteY61" fmla="*/ 529132 h 816500"/>
                    <a:gd name="connsiteX62" fmla="*/ 49 w 8956"/>
                    <a:gd name="connsiteY62" fmla="*/ 524655 h 816500"/>
                    <a:gd name="connsiteX63" fmla="*/ 49 w 8956"/>
                    <a:gd name="connsiteY63" fmla="*/ 506843 h 816500"/>
                    <a:gd name="connsiteX64" fmla="*/ 3830 w 8956"/>
                    <a:gd name="connsiteY64" fmla="*/ 501766 h 816500"/>
                    <a:gd name="connsiteX65" fmla="*/ 8907 w 8956"/>
                    <a:gd name="connsiteY65" fmla="*/ 505538 h 816500"/>
                    <a:gd name="connsiteX66" fmla="*/ 8907 w 8956"/>
                    <a:gd name="connsiteY66" fmla="*/ 506843 h 816500"/>
                    <a:gd name="connsiteX67" fmla="*/ 8907 w 8956"/>
                    <a:gd name="connsiteY67" fmla="*/ 524750 h 816500"/>
                    <a:gd name="connsiteX68" fmla="*/ 4430 w 8956"/>
                    <a:gd name="connsiteY68" fmla="*/ 529132 h 816500"/>
                    <a:gd name="connsiteX69" fmla="*/ 4430 w 8956"/>
                    <a:gd name="connsiteY69" fmla="*/ 493223 h 816500"/>
                    <a:gd name="connsiteX70" fmla="*/ 49 w 8956"/>
                    <a:gd name="connsiteY70" fmla="*/ 488746 h 816500"/>
                    <a:gd name="connsiteX71" fmla="*/ 49 w 8956"/>
                    <a:gd name="connsiteY71" fmla="*/ 470839 h 816500"/>
                    <a:gd name="connsiteX72" fmla="*/ 3830 w 8956"/>
                    <a:gd name="connsiteY72" fmla="*/ 465762 h 816500"/>
                    <a:gd name="connsiteX73" fmla="*/ 8907 w 8956"/>
                    <a:gd name="connsiteY73" fmla="*/ 469534 h 816500"/>
                    <a:gd name="connsiteX74" fmla="*/ 8907 w 8956"/>
                    <a:gd name="connsiteY74" fmla="*/ 470839 h 816500"/>
                    <a:gd name="connsiteX75" fmla="*/ 8907 w 8956"/>
                    <a:gd name="connsiteY75" fmla="*/ 488746 h 816500"/>
                    <a:gd name="connsiteX76" fmla="*/ 4430 w 8956"/>
                    <a:gd name="connsiteY76" fmla="*/ 493223 h 816500"/>
                    <a:gd name="connsiteX77" fmla="*/ 4430 w 8956"/>
                    <a:gd name="connsiteY77" fmla="*/ 457313 h 816500"/>
                    <a:gd name="connsiteX78" fmla="*/ 49 w 8956"/>
                    <a:gd name="connsiteY78" fmla="*/ 452837 h 816500"/>
                    <a:gd name="connsiteX79" fmla="*/ 49 w 8956"/>
                    <a:gd name="connsiteY79" fmla="*/ 434929 h 816500"/>
                    <a:gd name="connsiteX80" fmla="*/ 3830 w 8956"/>
                    <a:gd name="connsiteY80" fmla="*/ 429853 h 816500"/>
                    <a:gd name="connsiteX81" fmla="*/ 8907 w 8956"/>
                    <a:gd name="connsiteY81" fmla="*/ 433625 h 816500"/>
                    <a:gd name="connsiteX82" fmla="*/ 8907 w 8956"/>
                    <a:gd name="connsiteY82" fmla="*/ 434929 h 816500"/>
                    <a:gd name="connsiteX83" fmla="*/ 8907 w 8956"/>
                    <a:gd name="connsiteY83" fmla="*/ 452837 h 816500"/>
                    <a:gd name="connsiteX84" fmla="*/ 4430 w 8956"/>
                    <a:gd name="connsiteY84" fmla="*/ 457313 h 816500"/>
                    <a:gd name="connsiteX85" fmla="*/ 4430 w 8956"/>
                    <a:gd name="connsiteY85" fmla="*/ 421309 h 816500"/>
                    <a:gd name="connsiteX86" fmla="*/ 49 w 8956"/>
                    <a:gd name="connsiteY86" fmla="*/ 416927 h 816500"/>
                    <a:gd name="connsiteX87" fmla="*/ 49 w 8956"/>
                    <a:gd name="connsiteY87" fmla="*/ 398925 h 816500"/>
                    <a:gd name="connsiteX88" fmla="*/ 5126 w 8956"/>
                    <a:gd name="connsiteY88" fmla="*/ 395144 h 816500"/>
                    <a:gd name="connsiteX89" fmla="*/ 8907 w 8956"/>
                    <a:gd name="connsiteY89" fmla="*/ 398925 h 816500"/>
                    <a:gd name="connsiteX90" fmla="*/ 8907 w 8956"/>
                    <a:gd name="connsiteY90" fmla="*/ 416927 h 816500"/>
                    <a:gd name="connsiteX91" fmla="*/ 4430 w 8956"/>
                    <a:gd name="connsiteY91" fmla="*/ 421118 h 816500"/>
                    <a:gd name="connsiteX92" fmla="*/ 4430 w 8956"/>
                    <a:gd name="connsiteY92" fmla="*/ 385400 h 816500"/>
                    <a:gd name="connsiteX93" fmla="*/ 49 w 8956"/>
                    <a:gd name="connsiteY93" fmla="*/ 381018 h 816500"/>
                    <a:gd name="connsiteX94" fmla="*/ 49 w 8956"/>
                    <a:gd name="connsiteY94" fmla="*/ 363016 h 816500"/>
                    <a:gd name="connsiteX95" fmla="*/ 5126 w 8956"/>
                    <a:gd name="connsiteY95" fmla="*/ 359234 h 816500"/>
                    <a:gd name="connsiteX96" fmla="*/ 8907 w 8956"/>
                    <a:gd name="connsiteY96" fmla="*/ 363016 h 816500"/>
                    <a:gd name="connsiteX97" fmla="*/ 8907 w 8956"/>
                    <a:gd name="connsiteY97" fmla="*/ 381018 h 816500"/>
                    <a:gd name="connsiteX98" fmla="*/ 4525 w 8956"/>
                    <a:gd name="connsiteY98" fmla="*/ 385400 h 816500"/>
                    <a:gd name="connsiteX99" fmla="*/ 4430 w 8956"/>
                    <a:gd name="connsiteY99" fmla="*/ 385400 h 816500"/>
                    <a:gd name="connsiteX100" fmla="*/ 4430 w 8956"/>
                    <a:gd name="connsiteY100" fmla="*/ 349490 h 816500"/>
                    <a:gd name="connsiteX101" fmla="*/ 49 w 8956"/>
                    <a:gd name="connsiteY101" fmla="*/ 345109 h 816500"/>
                    <a:gd name="connsiteX102" fmla="*/ 49 w 8956"/>
                    <a:gd name="connsiteY102" fmla="*/ 327107 h 816500"/>
                    <a:gd name="connsiteX103" fmla="*/ 5126 w 8956"/>
                    <a:gd name="connsiteY103" fmla="*/ 323325 h 816500"/>
                    <a:gd name="connsiteX104" fmla="*/ 8907 w 8956"/>
                    <a:gd name="connsiteY104" fmla="*/ 327107 h 816500"/>
                    <a:gd name="connsiteX105" fmla="*/ 8907 w 8956"/>
                    <a:gd name="connsiteY105" fmla="*/ 344918 h 816500"/>
                    <a:gd name="connsiteX106" fmla="*/ 4525 w 8956"/>
                    <a:gd name="connsiteY106" fmla="*/ 349490 h 816500"/>
                    <a:gd name="connsiteX107" fmla="*/ 4430 w 8956"/>
                    <a:gd name="connsiteY107" fmla="*/ 349490 h 816500"/>
                    <a:gd name="connsiteX108" fmla="*/ 4430 w 8956"/>
                    <a:gd name="connsiteY108" fmla="*/ 313581 h 816500"/>
                    <a:gd name="connsiteX109" fmla="*/ 49 w 8956"/>
                    <a:gd name="connsiteY109" fmla="*/ 309200 h 816500"/>
                    <a:gd name="connsiteX110" fmla="*/ 49 w 8956"/>
                    <a:gd name="connsiteY110" fmla="*/ 291197 h 816500"/>
                    <a:gd name="connsiteX111" fmla="*/ 5126 w 8956"/>
                    <a:gd name="connsiteY111" fmla="*/ 287416 h 816500"/>
                    <a:gd name="connsiteX112" fmla="*/ 8907 w 8956"/>
                    <a:gd name="connsiteY112" fmla="*/ 291197 h 816500"/>
                    <a:gd name="connsiteX113" fmla="*/ 8907 w 8956"/>
                    <a:gd name="connsiteY113" fmla="*/ 309200 h 816500"/>
                    <a:gd name="connsiteX114" fmla="*/ 4430 w 8956"/>
                    <a:gd name="connsiteY114" fmla="*/ 313581 h 816500"/>
                    <a:gd name="connsiteX115" fmla="*/ 4430 w 8956"/>
                    <a:gd name="connsiteY115" fmla="*/ 277672 h 816500"/>
                    <a:gd name="connsiteX116" fmla="*/ 49 w 8956"/>
                    <a:gd name="connsiteY116" fmla="*/ 273290 h 816500"/>
                    <a:gd name="connsiteX117" fmla="*/ 49 w 8956"/>
                    <a:gd name="connsiteY117" fmla="*/ 255288 h 816500"/>
                    <a:gd name="connsiteX118" fmla="*/ 5126 w 8956"/>
                    <a:gd name="connsiteY118" fmla="*/ 251507 h 816500"/>
                    <a:gd name="connsiteX119" fmla="*/ 8907 w 8956"/>
                    <a:gd name="connsiteY119" fmla="*/ 255288 h 816500"/>
                    <a:gd name="connsiteX120" fmla="*/ 8907 w 8956"/>
                    <a:gd name="connsiteY120" fmla="*/ 273290 h 816500"/>
                    <a:gd name="connsiteX121" fmla="*/ 4430 w 8956"/>
                    <a:gd name="connsiteY121" fmla="*/ 277672 h 816500"/>
                    <a:gd name="connsiteX122" fmla="*/ 4430 w 8956"/>
                    <a:gd name="connsiteY122" fmla="*/ 241762 h 816500"/>
                    <a:gd name="connsiteX123" fmla="*/ 49 w 8956"/>
                    <a:gd name="connsiteY123" fmla="*/ 237286 h 816500"/>
                    <a:gd name="connsiteX124" fmla="*/ 49 w 8956"/>
                    <a:gd name="connsiteY124" fmla="*/ 219379 h 816500"/>
                    <a:gd name="connsiteX125" fmla="*/ 3830 w 8956"/>
                    <a:gd name="connsiteY125" fmla="*/ 214302 h 816500"/>
                    <a:gd name="connsiteX126" fmla="*/ 8907 w 8956"/>
                    <a:gd name="connsiteY126" fmla="*/ 218074 h 816500"/>
                    <a:gd name="connsiteX127" fmla="*/ 8907 w 8956"/>
                    <a:gd name="connsiteY127" fmla="*/ 219379 h 816500"/>
                    <a:gd name="connsiteX128" fmla="*/ 8907 w 8956"/>
                    <a:gd name="connsiteY128" fmla="*/ 237286 h 816500"/>
                    <a:gd name="connsiteX129" fmla="*/ 4430 w 8956"/>
                    <a:gd name="connsiteY129" fmla="*/ 241762 h 816500"/>
                    <a:gd name="connsiteX130" fmla="*/ 4430 w 8956"/>
                    <a:gd name="connsiteY130" fmla="*/ 205853 h 816500"/>
                    <a:gd name="connsiteX131" fmla="*/ 49 w 8956"/>
                    <a:gd name="connsiteY131" fmla="*/ 201376 h 816500"/>
                    <a:gd name="connsiteX132" fmla="*/ 49 w 8956"/>
                    <a:gd name="connsiteY132" fmla="*/ 183470 h 816500"/>
                    <a:gd name="connsiteX133" fmla="*/ 3830 w 8956"/>
                    <a:gd name="connsiteY133" fmla="*/ 178393 h 816500"/>
                    <a:gd name="connsiteX134" fmla="*/ 8907 w 8956"/>
                    <a:gd name="connsiteY134" fmla="*/ 182165 h 816500"/>
                    <a:gd name="connsiteX135" fmla="*/ 8907 w 8956"/>
                    <a:gd name="connsiteY135" fmla="*/ 183470 h 816500"/>
                    <a:gd name="connsiteX136" fmla="*/ 8907 w 8956"/>
                    <a:gd name="connsiteY136" fmla="*/ 201376 h 816500"/>
                    <a:gd name="connsiteX137" fmla="*/ 4430 w 8956"/>
                    <a:gd name="connsiteY137" fmla="*/ 205853 h 816500"/>
                    <a:gd name="connsiteX138" fmla="*/ 4430 w 8956"/>
                    <a:gd name="connsiteY138" fmla="*/ 169944 h 816500"/>
                    <a:gd name="connsiteX139" fmla="*/ 49 w 8956"/>
                    <a:gd name="connsiteY139" fmla="*/ 165467 h 816500"/>
                    <a:gd name="connsiteX140" fmla="*/ 49 w 8956"/>
                    <a:gd name="connsiteY140" fmla="*/ 147560 h 816500"/>
                    <a:gd name="connsiteX141" fmla="*/ 3830 w 8956"/>
                    <a:gd name="connsiteY141" fmla="*/ 142483 h 816500"/>
                    <a:gd name="connsiteX142" fmla="*/ 8907 w 8956"/>
                    <a:gd name="connsiteY142" fmla="*/ 146255 h 816500"/>
                    <a:gd name="connsiteX143" fmla="*/ 8907 w 8956"/>
                    <a:gd name="connsiteY143" fmla="*/ 147560 h 816500"/>
                    <a:gd name="connsiteX144" fmla="*/ 8907 w 8956"/>
                    <a:gd name="connsiteY144" fmla="*/ 165467 h 816500"/>
                    <a:gd name="connsiteX145" fmla="*/ 4430 w 8956"/>
                    <a:gd name="connsiteY145" fmla="*/ 169944 h 816500"/>
                    <a:gd name="connsiteX146" fmla="*/ 4430 w 8956"/>
                    <a:gd name="connsiteY146" fmla="*/ 134035 h 816500"/>
                    <a:gd name="connsiteX147" fmla="*/ 49 w 8956"/>
                    <a:gd name="connsiteY147" fmla="*/ 129558 h 816500"/>
                    <a:gd name="connsiteX148" fmla="*/ 49 w 8956"/>
                    <a:gd name="connsiteY148" fmla="*/ 111651 h 816500"/>
                    <a:gd name="connsiteX149" fmla="*/ 3830 w 8956"/>
                    <a:gd name="connsiteY149" fmla="*/ 106574 h 816500"/>
                    <a:gd name="connsiteX150" fmla="*/ 8907 w 8956"/>
                    <a:gd name="connsiteY150" fmla="*/ 110346 h 816500"/>
                    <a:gd name="connsiteX151" fmla="*/ 8907 w 8956"/>
                    <a:gd name="connsiteY151" fmla="*/ 111651 h 816500"/>
                    <a:gd name="connsiteX152" fmla="*/ 8907 w 8956"/>
                    <a:gd name="connsiteY152" fmla="*/ 129558 h 816500"/>
                    <a:gd name="connsiteX153" fmla="*/ 4430 w 8956"/>
                    <a:gd name="connsiteY153" fmla="*/ 134035 h 816500"/>
                    <a:gd name="connsiteX154" fmla="*/ 4430 w 8956"/>
                    <a:gd name="connsiteY154" fmla="*/ 98125 h 816500"/>
                    <a:gd name="connsiteX155" fmla="*/ 49 w 8956"/>
                    <a:gd name="connsiteY155" fmla="*/ 93649 h 816500"/>
                    <a:gd name="connsiteX156" fmla="*/ 49 w 8956"/>
                    <a:gd name="connsiteY156" fmla="*/ 75646 h 816500"/>
                    <a:gd name="connsiteX157" fmla="*/ 5126 w 8956"/>
                    <a:gd name="connsiteY157" fmla="*/ 71865 h 816500"/>
                    <a:gd name="connsiteX158" fmla="*/ 8907 w 8956"/>
                    <a:gd name="connsiteY158" fmla="*/ 75646 h 816500"/>
                    <a:gd name="connsiteX159" fmla="*/ 8907 w 8956"/>
                    <a:gd name="connsiteY159" fmla="*/ 93649 h 816500"/>
                    <a:gd name="connsiteX160" fmla="*/ 4430 w 8956"/>
                    <a:gd name="connsiteY160" fmla="*/ 98125 h 816500"/>
                    <a:gd name="connsiteX161" fmla="*/ 4430 w 8956"/>
                    <a:gd name="connsiteY161" fmla="*/ 62121 h 816500"/>
                    <a:gd name="connsiteX162" fmla="*/ 49 w 8956"/>
                    <a:gd name="connsiteY162" fmla="*/ 57740 h 816500"/>
                    <a:gd name="connsiteX163" fmla="*/ 49 w 8956"/>
                    <a:gd name="connsiteY163" fmla="*/ 40118 h 816500"/>
                    <a:gd name="connsiteX164" fmla="*/ 5126 w 8956"/>
                    <a:gd name="connsiteY164" fmla="*/ 36337 h 816500"/>
                    <a:gd name="connsiteX165" fmla="*/ 8907 w 8956"/>
                    <a:gd name="connsiteY165" fmla="*/ 40118 h 816500"/>
                    <a:gd name="connsiteX166" fmla="*/ 8907 w 8956"/>
                    <a:gd name="connsiteY166" fmla="*/ 58120 h 816500"/>
                    <a:gd name="connsiteX167" fmla="*/ 4430 w 8956"/>
                    <a:gd name="connsiteY167" fmla="*/ 62121 h 816500"/>
                    <a:gd name="connsiteX168" fmla="*/ 4430 w 8956"/>
                    <a:gd name="connsiteY168" fmla="*/ 26212 h 816500"/>
                    <a:gd name="connsiteX169" fmla="*/ 49 w 8956"/>
                    <a:gd name="connsiteY169" fmla="*/ 21830 h 816500"/>
                    <a:gd name="connsiteX170" fmla="*/ 49 w 8956"/>
                    <a:gd name="connsiteY170" fmla="*/ 3828 h 816500"/>
                    <a:gd name="connsiteX171" fmla="*/ 5126 w 8956"/>
                    <a:gd name="connsiteY171" fmla="*/ 47 h 816500"/>
                    <a:gd name="connsiteX172" fmla="*/ 8907 w 8956"/>
                    <a:gd name="connsiteY172" fmla="*/ 3828 h 816500"/>
                    <a:gd name="connsiteX173" fmla="*/ 8907 w 8956"/>
                    <a:gd name="connsiteY173" fmla="*/ 21830 h 816500"/>
                    <a:gd name="connsiteX174" fmla="*/ 4525 w 8956"/>
                    <a:gd name="connsiteY174" fmla="*/ 26212 h 816500"/>
                    <a:gd name="connsiteX175" fmla="*/ 4430 w 8956"/>
                    <a:gd name="connsiteY175" fmla="*/ 26212 h 816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8956" h="816500">
                      <a:moveTo>
                        <a:pt x="4430" y="816501"/>
                      </a:moveTo>
                      <a:cubicBezTo>
                        <a:pt x="1992" y="816453"/>
                        <a:pt x="49" y="814463"/>
                        <a:pt x="49" y="812024"/>
                      </a:cubicBezTo>
                      <a:lnTo>
                        <a:pt x="49" y="794117"/>
                      </a:lnTo>
                      <a:cubicBezTo>
                        <a:pt x="-313" y="791669"/>
                        <a:pt x="1382" y="789393"/>
                        <a:pt x="3830" y="789040"/>
                      </a:cubicBezTo>
                      <a:cubicBezTo>
                        <a:pt x="6269" y="788679"/>
                        <a:pt x="8545" y="790364"/>
                        <a:pt x="8907" y="792812"/>
                      </a:cubicBezTo>
                      <a:cubicBezTo>
                        <a:pt x="8974" y="793251"/>
                        <a:pt x="8974" y="793689"/>
                        <a:pt x="8907" y="794117"/>
                      </a:cubicBezTo>
                      <a:lnTo>
                        <a:pt x="8907" y="811643"/>
                      </a:lnTo>
                      <a:cubicBezTo>
                        <a:pt x="9116" y="814110"/>
                        <a:pt x="7288" y="816272"/>
                        <a:pt x="4830" y="816482"/>
                      </a:cubicBezTo>
                      <a:cubicBezTo>
                        <a:pt x="4697" y="816492"/>
                        <a:pt x="4564" y="816501"/>
                        <a:pt x="4430" y="816501"/>
                      </a:cubicBezTo>
                      <a:close/>
                      <a:moveTo>
                        <a:pt x="4430" y="780592"/>
                      </a:moveTo>
                      <a:cubicBezTo>
                        <a:pt x="1992" y="780544"/>
                        <a:pt x="49" y="778553"/>
                        <a:pt x="49" y="776115"/>
                      </a:cubicBezTo>
                      <a:lnTo>
                        <a:pt x="49" y="758113"/>
                      </a:lnTo>
                      <a:cubicBezTo>
                        <a:pt x="411" y="755665"/>
                        <a:pt x="2687" y="753979"/>
                        <a:pt x="5126" y="754331"/>
                      </a:cubicBezTo>
                      <a:cubicBezTo>
                        <a:pt x="7088" y="754627"/>
                        <a:pt x="8621" y="756160"/>
                        <a:pt x="8907" y="758113"/>
                      </a:cubicBezTo>
                      <a:lnTo>
                        <a:pt x="8907" y="776115"/>
                      </a:lnTo>
                      <a:cubicBezTo>
                        <a:pt x="8907" y="778592"/>
                        <a:pt x="6907" y="780592"/>
                        <a:pt x="4430" y="780592"/>
                      </a:cubicBezTo>
                      <a:close/>
                      <a:moveTo>
                        <a:pt x="4430" y="744587"/>
                      </a:moveTo>
                      <a:cubicBezTo>
                        <a:pt x="2011" y="744587"/>
                        <a:pt x="49" y="742625"/>
                        <a:pt x="49" y="740206"/>
                      </a:cubicBezTo>
                      <a:lnTo>
                        <a:pt x="49" y="722204"/>
                      </a:lnTo>
                      <a:cubicBezTo>
                        <a:pt x="411" y="719756"/>
                        <a:pt x="2687" y="718070"/>
                        <a:pt x="5126" y="718422"/>
                      </a:cubicBezTo>
                      <a:cubicBezTo>
                        <a:pt x="7088" y="718717"/>
                        <a:pt x="8621" y="720251"/>
                        <a:pt x="8907" y="722204"/>
                      </a:cubicBezTo>
                      <a:lnTo>
                        <a:pt x="8907" y="740206"/>
                      </a:lnTo>
                      <a:cubicBezTo>
                        <a:pt x="9116" y="742616"/>
                        <a:pt x="7335" y="744740"/>
                        <a:pt x="4925" y="744949"/>
                      </a:cubicBezTo>
                      <a:cubicBezTo>
                        <a:pt x="4763" y="744968"/>
                        <a:pt x="4592" y="744968"/>
                        <a:pt x="4430" y="744968"/>
                      </a:cubicBezTo>
                      <a:close/>
                      <a:moveTo>
                        <a:pt x="4430" y="708678"/>
                      </a:moveTo>
                      <a:cubicBezTo>
                        <a:pt x="2030" y="708630"/>
                        <a:pt x="96" y="706697"/>
                        <a:pt x="49" y="704296"/>
                      </a:cubicBezTo>
                      <a:lnTo>
                        <a:pt x="49" y="686294"/>
                      </a:lnTo>
                      <a:cubicBezTo>
                        <a:pt x="411" y="683846"/>
                        <a:pt x="2687" y="682160"/>
                        <a:pt x="5126" y="682513"/>
                      </a:cubicBezTo>
                      <a:cubicBezTo>
                        <a:pt x="7088" y="682808"/>
                        <a:pt x="8621" y="684342"/>
                        <a:pt x="8907" y="686294"/>
                      </a:cubicBezTo>
                      <a:lnTo>
                        <a:pt x="8907" y="704296"/>
                      </a:lnTo>
                      <a:cubicBezTo>
                        <a:pt x="8859" y="706735"/>
                        <a:pt x="6869" y="708678"/>
                        <a:pt x="4430" y="708678"/>
                      </a:cubicBezTo>
                      <a:close/>
                      <a:moveTo>
                        <a:pt x="4430" y="672769"/>
                      </a:moveTo>
                      <a:cubicBezTo>
                        <a:pt x="2030" y="672721"/>
                        <a:pt x="96" y="670788"/>
                        <a:pt x="49" y="668387"/>
                      </a:cubicBezTo>
                      <a:lnTo>
                        <a:pt x="49" y="650385"/>
                      </a:lnTo>
                      <a:cubicBezTo>
                        <a:pt x="411" y="647937"/>
                        <a:pt x="2687" y="646251"/>
                        <a:pt x="5126" y="646604"/>
                      </a:cubicBezTo>
                      <a:cubicBezTo>
                        <a:pt x="7088" y="646899"/>
                        <a:pt x="8621" y="648432"/>
                        <a:pt x="8907" y="650385"/>
                      </a:cubicBezTo>
                      <a:lnTo>
                        <a:pt x="8907" y="668768"/>
                      </a:lnTo>
                      <a:cubicBezTo>
                        <a:pt x="8659" y="671054"/>
                        <a:pt x="6726" y="672778"/>
                        <a:pt x="4430" y="672769"/>
                      </a:cubicBezTo>
                      <a:close/>
                      <a:moveTo>
                        <a:pt x="4430" y="636859"/>
                      </a:moveTo>
                      <a:cubicBezTo>
                        <a:pt x="2030" y="636812"/>
                        <a:pt x="96" y="634878"/>
                        <a:pt x="49" y="632478"/>
                      </a:cubicBezTo>
                      <a:lnTo>
                        <a:pt x="49" y="614476"/>
                      </a:lnTo>
                      <a:cubicBezTo>
                        <a:pt x="411" y="612028"/>
                        <a:pt x="2687" y="610342"/>
                        <a:pt x="5126" y="610694"/>
                      </a:cubicBezTo>
                      <a:cubicBezTo>
                        <a:pt x="7088" y="610990"/>
                        <a:pt x="8621" y="612523"/>
                        <a:pt x="8907" y="614476"/>
                      </a:cubicBezTo>
                      <a:lnTo>
                        <a:pt x="8907" y="632478"/>
                      </a:lnTo>
                      <a:cubicBezTo>
                        <a:pt x="8859" y="634916"/>
                        <a:pt x="6869" y="636859"/>
                        <a:pt x="4430" y="636859"/>
                      </a:cubicBezTo>
                      <a:close/>
                      <a:moveTo>
                        <a:pt x="4430" y="600950"/>
                      </a:moveTo>
                      <a:cubicBezTo>
                        <a:pt x="1992" y="600903"/>
                        <a:pt x="49" y="598912"/>
                        <a:pt x="49" y="596474"/>
                      </a:cubicBezTo>
                      <a:lnTo>
                        <a:pt x="49" y="578567"/>
                      </a:lnTo>
                      <a:cubicBezTo>
                        <a:pt x="-313" y="576119"/>
                        <a:pt x="1382" y="573842"/>
                        <a:pt x="3830" y="573490"/>
                      </a:cubicBezTo>
                      <a:cubicBezTo>
                        <a:pt x="6269" y="573128"/>
                        <a:pt x="8545" y="574814"/>
                        <a:pt x="8907" y="577262"/>
                      </a:cubicBezTo>
                      <a:cubicBezTo>
                        <a:pt x="8974" y="577700"/>
                        <a:pt x="8974" y="578138"/>
                        <a:pt x="8907" y="578567"/>
                      </a:cubicBezTo>
                      <a:lnTo>
                        <a:pt x="8907" y="596474"/>
                      </a:lnTo>
                      <a:cubicBezTo>
                        <a:pt x="8907" y="598950"/>
                        <a:pt x="6907" y="600950"/>
                        <a:pt x="4430" y="600950"/>
                      </a:cubicBezTo>
                      <a:close/>
                      <a:moveTo>
                        <a:pt x="4430" y="565041"/>
                      </a:moveTo>
                      <a:cubicBezTo>
                        <a:pt x="1992" y="564993"/>
                        <a:pt x="49" y="563003"/>
                        <a:pt x="49" y="560564"/>
                      </a:cubicBezTo>
                      <a:lnTo>
                        <a:pt x="49" y="542657"/>
                      </a:lnTo>
                      <a:cubicBezTo>
                        <a:pt x="-313" y="540209"/>
                        <a:pt x="1382" y="537933"/>
                        <a:pt x="3830" y="537581"/>
                      </a:cubicBezTo>
                      <a:cubicBezTo>
                        <a:pt x="6269" y="537218"/>
                        <a:pt x="8545" y="538904"/>
                        <a:pt x="8907" y="541352"/>
                      </a:cubicBezTo>
                      <a:cubicBezTo>
                        <a:pt x="8974" y="541791"/>
                        <a:pt x="8974" y="542229"/>
                        <a:pt x="8907" y="542657"/>
                      </a:cubicBezTo>
                      <a:lnTo>
                        <a:pt x="8907" y="560564"/>
                      </a:lnTo>
                      <a:cubicBezTo>
                        <a:pt x="8907" y="563041"/>
                        <a:pt x="6907" y="565041"/>
                        <a:pt x="4430" y="565041"/>
                      </a:cubicBezTo>
                      <a:close/>
                      <a:moveTo>
                        <a:pt x="4430" y="529132"/>
                      </a:moveTo>
                      <a:cubicBezTo>
                        <a:pt x="1992" y="529084"/>
                        <a:pt x="49" y="527093"/>
                        <a:pt x="49" y="524655"/>
                      </a:cubicBezTo>
                      <a:lnTo>
                        <a:pt x="49" y="506843"/>
                      </a:lnTo>
                      <a:cubicBezTo>
                        <a:pt x="-313" y="504395"/>
                        <a:pt x="1382" y="502119"/>
                        <a:pt x="3830" y="501766"/>
                      </a:cubicBezTo>
                      <a:cubicBezTo>
                        <a:pt x="6269" y="501404"/>
                        <a:pt x="8545" y="503090"/>
                        <a:pt x="8907" y="505538"/>
                      </a:cubicBezTo>
                      <a:cubicBezTo>
                        <a:pt x="8974" y="505976"/>
                        <a:pt x="8974" y="506415"/>
                        <a:pt x="8907" y="506843"/>
                      </a:cubicBezTo>
                      <a:lnTo>
                        <a:pt x="8907" y="524750"/>
                      </a:lnTo>
                      <a:cubicBezTo>
                        <a:pt x="8859" y="527189"/>
                        <a:pt x="6869" y="529132"/>
                        <a:pt x="4430" y="529132"/>
                      </a:cubicBezTo>
                      <a:close/>
                      <a:moveTo>
                        <a:pt x="4430" y="493223"/>
                      </a:moveTo>
                      <a:cubicBezTo>
                        <a:pt x="1992" y="493175"/>
                        <a:pt x="49" y="491184"/>
                        <a:pt x="49" y="488746"/>
                      </a:cubicBezTo>
                      <a:lnTo>
                        <a:pt x="49" y="470839"/>
                      </a:lnTo>
                      <a:cubicBezTo>
                        <a:pt x="-313" y="468391"/>
                        <a:pt x="1382" y="466114"/>
                        <a:pt x="3830" y="465762"/>
                      </a:cubicBezTo>
                      <a:cubicBezTo>
                        <a:pt x="6269" y="465400"/>
                        <a:pt x="8545" y="467086"/>
                        <a:pt x="8907" y="469534"/>
                      </a:cubicBezTo>
                      <a:cubicBezTo>
                        <a:pt x="8974" y="469972"/>
                        <a:pt x="8974" y="470410"/>
                        <a:pt x="8907" y="470839"/>
                      </a:cubicBezTo>
                      <a:lnTo>
                        <a:pt x="8907" y="488746"/>
                      </a:lnTo>
                      <a:cubicBezTo>
                        <a:pt x="8907" y="491222"/>
                        <a:pt x="6907" y="493223"/>
                        <a:pt x="4430" y="493223"/>
                      </a:cubicBezTo>
                      <a:close/>
                      <a:moveTo>
                        <a:pt x="4430" y="457313"/>
                      </a:moveTo>
                      <a:cubicBezTo>
                        <a:pt x="1992" y="457266"/>
                        <a:pt x="49" y="455275"/>
                        <a:pt x="49" y="452837"/>
                      </a:cubicBezTo>
                      <a:lnTo>
                        <a:pt x="49" y="434929"/>
                      </a:lnTo>
                      <a:cubicBezTo>
                        <a:pt x="-313" y="432482"/>
                        <a:pt x="1382" y="430205"/>
                        <a:pt x="3830" y="429853"/>
                      </a:cubicBezTo>
                      <a:cubicBezTo>
                        <a:pt x="6269" y="429491"/>
                        <a:pt x="8545" y="431177"/>
                        <a:pt x="8907" y="433625"/>
                      </a:cubicBezTo>
                      <a:cubicBezTo>
                        <a:pt x="8974" y="434063"/>
                        <a:pt x="8974" y="434501"/>
                        <a:pt x="8907" y="434929"/>
                      </a:cubicBezTo>
                      <a:lnTo>
                        <a:pt x="8907" y="452837"/>
                      </a:lnTo>
                      <a:cubicBezTo>
                        <a:pt x="8907" y="455313"/>
                        <a:pt x="6907" y="457313"/>
                        <a:pt x="4430" y="457313"/>
                      </a:cubicBezTo>
                      <a:close/>
                      <a:moveTo>
                        <a:pt x="4430" y="421309"/>
                      </a:moveTo>
                      <a:cubicBezTo>
                        <a:pt x="2011" y="421309"/>
                        <a:pt x="49" y="419347"/>
                        <a:pt x="49" y="416927"/>
                      </a:cubicBezTo>
                      <a:lnTo>
                        <a:pt x="49" y="398925"/>
                      </a:lnTo>
                      <a:cubicBezTo>
                        <a:pt x="411" y="396477"/>
                        <a:pt x="2687" y="394791"/>
                        <a:pt x="5126" y="395144"/>
                      </a:cubicBezTo>
                      <a:cubicBezTo>
                        <a:pt x="7088" y="395439"/>
                        <a:pt x="8621" y="396972"/>
                        <a:pt x="8907" y="398925"/>
                      </a:cubicBezTo>
                      <a:lnTo>
                        <a:pt x="8907" y="416927"/>
                      </a:lnTo>
                      <a:cubicBezTo>
                        <a:pt x="8802" y="419308"/>
                        <a:pt x="6812" y="421175"/>
                        <a:pt x="4430" y="421118"/>
                      </a:cubicBezTo>
                      <a:close/>
                      <a:moveTo>
                        <a:pt x="4430" y="385400"/>
                      </a:moveTo>
                      <a:cubicBezTo>
                        <a:pt x="2011" y="385400"/>
                        <a:pt x="49" y="383437"/>
                        <a:pt x="49" y="381018"/>
                      </a:cubicBezTo>
                      <a:lnTo>
                        <a:pt x="49" y="363016"/>
                      </a:lnTo>
                      <a:cubicBezTo>
                        <a:pt x="411" y="360568"/>
                        <a:pt x="2687" y="358882"/>
                        <a:pt x="5126" y="359234"/>
                      </a:cubicBezTo>
                      <a:cubicBezTo>
                        <a:pt x="7088" y="359530"/>
                        <a:pt x="8621" y="361063"/>
                        <a:pt x="8907" y="363016"/>
                      </a:cubicBezTo>
                      <a:lnTo>
                        <a:pt x="8907" y="381018"/>
                      </a:lnTo>
                      <a:cubicBezTo>
                        <a:pt x="8907" y="383437"/>
                        <a:pt x="6945" y="385400"/>
                        <a:pt x="4525" y="385400"/>
                      </a:cubicBezTo>
                      <a:cubicBezTo>
                        <a:pt x="4497" y="385400"/>
                        <a:pt x="4459" y="385400"/>
                        <a:pt x="4430" y="385400"/>
                      </a:cubicBezTo>
                      <a:close/>
                      <a:moveTo>
                        <a:pt x="4430" y="349490"/>
                      </a:moveTo>
                      <a:cubicBezTo>
                        <a:pt x="2030" y="349443"/>
                        <a:pt x="96" y="347509"/>
                        <a:pt x="49" y="345109"/>
                      </a:cubicBezTo>
                      <a:lnTo>
                        <a:pt x="49" y="327107"/>
                      </a:lnTo>
                      <a:cubicBezTo>
                        <a:pt x="411" y="324659"/>
                        <a:pt x="2687" y="322973"/>
                        <a:pt x="5126" y="323325"/>
                      </a:cubicBezTo>
                      <a:cubicBezTo>
                        <a:pt x="7088" y="323620"/>
                        <a:pt x="8621" y="325154"/>
                        <a:pt x="8907" y="327107"/>
                      </a:cubicBezTo>
                      <a:lnTo>
                        <a:pt x="8907" y="344918"/>
                      </a:lnTo>
                      <a:cubicBezTo>
                        <a:pt x="8964" y="347395"/>
                        <a:pt x="7002" y="349433"/>
                        <a:pt x="4525" y="349490"/>
                      </a:cubicBezTo>
                      <a:cubicBezTo>
                        <a:pt x="4497" y="349490"/>
                        <a:pt x="4459" y="349490"/>
                        <a:pt x="4430" y="349490"/>
                      </a:cubicBezTo>
                      <a:close/>
                      <a:moveTo>
                        <a:pt x="4430" y="313581"/>
                      </a:moveTo>
                      <a:cubicBezTo>
                        <a:pt x="2030" y="313533"/>
                        <a:pt x="96" y="311600"/>
                        <a:pt x="49" y="309200"/>
                      </a:cubicBezTo>
                      <a:lnTo>
                        <a:pt x="49" y="291197"/>
                      </a:lnTo>
                      <a:cubicBezTo>
                        <a:pt x="411" y="288749"/>
                        <a:pt x="2687" y="287063"/>
                        <a:pt x="5126" y="287416"/>
                      </a:cubicBezTo>
                      <a:cubicBezTo>
                        <a:pt x="7088" y="287711"/>
                        <a:pt x="8621" y="289245"/>
                        <a:pt x="8907" y="291197"/>
                      </a:cubicBezTo>
                      <a:lnTo>
                        <a:pt x="8907" y="309200"/>
                      </a:lnTo>
                      <a:cubicBezTo>
                        <a:pt x="8859" y="311638"/>
                        <a:pt x="6869" y="313581"/>
                        <a:pt x="4430" y="313581"/>
                      </a:cubicBezTo>
                      <a:close/>
                      <a:moveTo>
                        <a:pt x="4430" y="277672"/>
                      </a:moveTo>
                      <a:cubicBezTo>
                        <a:pt x="2030" y="277624"/>
                        <a:pt x="96" y="275691"/>
                        <a:pt x="49" y="273290"/>
                      </a:cubicBezTo>
                      <a:lnTo>
                        <a:pt x="49" y="255288"/>
                      </a:lnTo>
                      <a:cubicBezTo>
                        <a:pt x="411" y="252840"/>
                        <a:pt x="2687" y="251154"/>
                        <a:pt x="5126" y="251507"/>
                      </a:cubicBezTo>
                      <a:cubicBezTo>
                        <a:pt x="7088" y="251802"/>
                        <a:pt x="8621" y="253335"/>
                        <a:pt x="8907" y="255288"/>
                      </a:cubicBezTo>
                      <a:lnTo>
                        <a:pt x="8907" y="273290"/>
                      </a:lnTo>
                      <a:cubicBezTo>
                        <a:pt x="8859" y="275729"/>
                        <a:pt x="6869" y="277672"/>
                        <a:pt x="4430" y="277672"/>
                      </a:cubicBezTo>
                      <a:close/>
                      <a:moveTo>
                        <a:pt x="4430" y="241762"/>
                      </a:moveTo>
                      <a:cubicBezTo>
                        <a:pt x="1992" y="241715"/>
                        <a:pt x="49" y="239724"/>
                        <a:pt x="49" y="237286"/>
                      </a:cubicBezTo>
                      <a:lnTo>
                        <a:pt x="49" y="219379"/>
                      </a:lnTo>
                      <a:cubicBezTo>
                        <a:pt x="-313" y="216931"/>
                        <a:pt x="1382" y="214654"/>
                        <a:pt x="3830" y="214302"/>
                      </a:cubicBezTo>
                      <a:cubicBezTo>
                        <a:pt x="6269" y="213940"/>
                        <a:pt x="8545" y="215626"/>
                        <a:pt x="8907" y="218074"/>
                      </a:cubicBezTo>
                      <a:cubicBezTo>
                        <a:pt x="8974" y="218512"/>
                        <a:pt x="8974" y="218950"/>
                        <a:pt x="8907" y="219379"/>
                      </a:cubicBezTo>
                      <a:lnTo>
                        <a:pt x="8907" y="237286"/>
                      </a:lnTo>
                      <a:cubicBezTo>
                        <a:pt x="8907" y="239762"/>
                        <a:pt x="6907" y="241762"/>
                        <a:pt x="4430" y="241762"/>
                      </a:cubicBezTo>
                      <a:close/>
                      <a:moveTo>
                        <a:pt x="4430" y="205853"/>
                      </a:moveTo>
                      <a:cubicBezTo>
                        <a:pt x="1992" y="205806"/>
                        <a:pt x="49" y="203815"/>
                        <a:pt x="49" y="201376"/>
                      </a:cubicBezTo>
                      <a:lnTo>
                        <a:pt x="49" y="183470"/>
                      </a:lnTo>
                      <a:cubicBezTo>
                        <a:pt x="-313" y="181022"/>
                        <a:pt x="1382" y="178745"/>
                        <a:pt x="3830" y="178393"/>
                      </a:cubicBezTo>
                      <a:cubicBezTo>
                        <a:pt x="6269" y="178031"/>
                        <a:pt x="8545" y="179717"/>
                        <a:pt x="8907" y="182165"/>
                      </a:cubicBezTo>
                      <a:cubicBezTo>
                        <a:pt x="8974" y="182603"/>
                        <a:pt x="8974" y="183041"/>
                        <a:pt x="8907" y="183470"/>
                      </a:cubicBezTo>
                      <a:lnTo>
                        <a:pt x="8907" y="201376"/>
                      </a:lnTo>
                      <a:cubicBezTo>
                        <a:pt x="8907" y="203853"/>
                        <a:pt x="6907" y="205853"/>
                        <a:pt x="4430" y="205853"/>
                      </a:cubicBezTo>
                      <a:close/>
                      <a:moveTo>
                        <a:pt x="4430" y="169944"/>
                      </a:moveTo>
                      <a:cubicBezTo>
                        <a:pt x="1992" y="169896"/>
                        <a:pt x="49" y="167906"/>
                        <a:pt x="49" y="165467"/>
                      </a:cubicBezTo>
                      <a:lnTo>
                        <a:pt x="49" y="147560"/>
                      </a:lnTo>
                      <a:cubicBezTo>
                        <a:pt x="-313" y="145112"/>
                        <a:pt x="1382" y="142836"/>
                        <a:pt x="3830" y="142483"/>
                      </a:cubicBezTo>
                      <a:cubicBezTo>
                        <a:pt x="6269" y="142121"/>
                        <a:pt x="8545" y="143807"/>
                        <a:pt x="8907" y="146255"/>
                      </a:cubicBezTo>
                      <a:cubicBezTo>
                        <a:pt x="8974" y="146693"/>
                        <a:pt x="8974" y="147132"/>
                        <a:pt x="8907" y="147560"/>
                      </a:cubicBezTo>
                      <a:lnTo>
                        <a:pt x="8907" y="165467"/>
                      </a:lnTo>
                      <a:cubicBezTo>
                        <a:pt x="8907" y="167944"/>
                        <a:pt x="6907" y="169944"/>
                        <a:pt x="4430" y="169944"/>
                      </a:cubicBezTo>
                      <a:close/>
                      <a:moveTo>
                        <a:pt x="4430" y="134035"/>
                      </a:moveTo>
                      <a:cubicBezTo>
                        <a:pt x="1992" y="133987"/>
                        <a:pt x="49" y="131996"/>
                        <a:pt x="49" y="129558"/>
                      </a:cubicBezTo>
                      <a:lnTo>
                        <a:pt x="49" y="111651"/>
                      </a:lnTo>
                      <a:cubicBezTo>
                        <a:pt x="-313" y="109203"/>
                        <a:pt x="1382" y="106927"/>
                        <a:pt x="3830" y="106574"/>
                      </a:cubicBezTo>
                      <a:cubicBezTo>
                        <a:pt x="6269" y="106212"/>
                        <a:pt x="8545" y="107898"/>
                        <a:pt x="8907" y="110346"/>
                      </a:cubicBezTo>
                      <a:cubicBezTo>
                        <a:pt x="8974" y="110784"/>
                        <a:pt x="8974" y="111222"/>
                        <a:pt x="8907" y="111651"/>
                      </a:cubicBezTo>
                      <a:lnTo>
                        <a:pt x="8907" y="129558"/>
                      </a:lnTo>
                      <a:cubicBezTo>
                        <a:pt x="8907" y="132034"/>
                        <a:pt x="6907" y="134035"/>
                        <a:pt x="4430" y="134035"/>
                      </a:cubicBezTo>
                      <a:close/>
                      <a:moveTo>
                        <a:pt x="4430" y="98125"/>
                      </a:moveTo>
                      <a:cubicBezTo>
                        <a:pt x="1992" y="98078"/>
                        <a:pt x="49" y="96087"/>
                        <a:pt x="49" y="93649"/>
                      </a:cubicBezTo>
                      <a:lnTo>
                        <a:pt x="49" y="75646"/>
                      </a:lnTo>
                      <a:cubicBezTo>
                        <a:pt x="411" y="73199"/>
                        <a:pt x="2687" y="71513"/>
                        <a:pt x="5126" y="71865"/>
                      </a:cubicBezTo>
                      <a:cubicBezTo>
                        <a:pt x="7088" y="72160"/>
                        <a:pt x="8621" y="73694"/>
                        <a:pt x="8907" y="75646"/>
                      </a:cubicBezTo>
                      <a:lnTo>
                        <a:pt x="8907" y="93649"/>
                      </a:lnTo>
                      <a:cubicBezTo>
                        <a:pt x="8907" y="96125"/>
                        <a:pt x="6907" y="98125"/>
                        <a:pt x="4430" y="98125"/>
                      </a:cubicBezTo>
                      <a:close/>
                      <a:moveTo>
                        <a:pt x="4430" y="62121"/>
                      </a:moveTo>
                      <a:cubicBezTo>
                        <a:pt x="2011" y="62121"/>
                        <a:pt x="49" y="60159"/>
                        <a:pt x="49" y="57740"/>
                      </a:cubicBezTo>
                      <a:lnTo>
                        <a:pt x="49" y="40118"/>
                      </a:lnTo>
                      <a:cubicBezTo>
                        <a:pt x="411" y="37670"/>
                        <a:pt x="2687" y="35984"/>
                        <a:pt x="5126" y="36337"/>
                      </a:cubicBezTo>
                      <a:cubicBezTo>
                        <a:pt x="7088" y="36632"/>
                        <a:pt x="8621" y="38166"/>
                        <a:pt x="8907" y="40118"/>
                      </a:cubicBezTo>
                      <a:lnTo>
                        <a:pt x="8907" y="58120"/>
                      </a:lnTo>
                      <a:cubicBezTo>
                        <a:pt x="8707" y="60426"/>
                        <a:pt x="6745" y="62178"/>
                        <a:pt x="4430" y="62121"/>
                      </a:cubicBezTo>
                      <a:close/>
                      <a:moveTo>
                        <a:pt x="4430" y="26212"/>
                      </a:moveTo>
                      <a:cubicBezTo>
                        <a:pt x="2011" y="26212"/>
                        <a:pt x="49" y="24250"/>
                        <a:pt x="49" y="21830"/>
                      </a:cubicBezTo>
                      <a:lnTo>
                        <a:pt x="49" y="3828"/>
                      </a:lnTo>
                      <a:cubicBezTo>
                        <a:pt x="411" y="1380"/>
                        <a:pt x="2687" y="-306"/>
                        <a:pt x="5126" y="47"/>
                      </a:cubicBezTo>
                      <a:cubicBezTo>
                        <a:pt x="7088" y="342"/>
                        <a:pt x="8621" y="1875"/>
                        <a:pt x="8907" y="3828"/>
                      </a:cubicBezTo>
                      <a:lnTo>
                        <a:pt x="8907" y="21830"/>
                      </a:lnTo>
                      <a:cubicBezTo>
                        <a:pt x="8907" y="24250"/>
                        <a:pt x="6945" y="26212"/>
                        <a:pt x="4525" y="26212"/>
                      </a:cubicBezTo>
                      <a:cubicBezTo>
                        <a:pt x="4497" y="26212"/>
                        <a:pt x="4459" y="26212"/>
                        <a:pt x="4430" y="26212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A4CCD1C6-FC82-9923-8742-291E77EDD850}"/>
                    </a:ext>
                  </a:extLst>
                </p:cNvPr>
                <p:cNvSpPr/>
                <p:nvPr/>
              </p:nvSpPr>
              <p:spPr>
                <a:xfrm>
                  <a:off x="-2454714" y="3824261"/>
                  <a:ext cx="8956" cy="18365"/>
                </a:xfrm>
                <a:custGeom>
                  <a:avLst/>
                  <a:gdLst>
                    <a:gd name="connsiteX0" fmla="*/ 4430 w 8956"/>
                    <a:gd name="connsiteY0" fmla="*/ 18366 h 18365"/>
                    <a:gd name="connsiteX1" fmla="*/ 49 w 8956"/>
                    <a:gd name="connsiteY1" fmla="*/ 13984 h 18365"/>
                    <a:gd name="connsiteX2" fmla="*/ 49 w 8956"/>
                    <a:gd name="connsiteY2" fmla="*/ 5126 h 18365"/>
                    <a:gd name="connsiteX3" fmla="*/ 3830 w 8956"/>
                    <a:gd name="connsiteY3" fmla="*/ 49 h 18365"/>
                    <a:gd name="connsiteX4" fmla="*/ 8907 w 8956"/>
                    <a:gd name="connsiteY4" fmla="*/ 3821 h 18365"/>
                    <a:gd name="connsiteX5" fmla="*/ 8907 w 8956"/>
                    <a:gd name="connsiteY5" fmla="*/ 5126 h 18365"/>
                    <a:gd name="connsiteX6" fmla="*/ 8907 w 8956"/>
                    <a:gd name="connsiteY6" fmla="*/ 13984 h 18365"/>
                    <a:gd name="connsiteX7" fmla="*/ 4430 w 8956"/>
                    <a:gd name="connsiteY7" fmla="*/ 18366 h 1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56" h="18365">
                      <a:moveTo>
                        <a:pt x="4430" y="18366"/>
                      </a:moveTo>
                      <a:cubicBezTo>
                        <a:pt x="2030" y="18318"/>
                        <a:pt x="96" y="16384"/>
                        <a:pt x="49" y="13984"/>
                      </a:cubicBezTo>
                      <a:lnTo>
                        <a:pt x="49" y="5126"/>
                      </a:lnTo>
                      <a:cubicBezTo>
                        <a:pt x="-313" y="2678"/>
                        <a:pt x="1382" y="401"/>
                        <a:pt x="3830" y="49"/>
                      </a:cubicBezTo>
                      <a:cubicBezTo>
                        <a:pt x="6269" y="-313"/>
                        <a:pt x="8545" y="1373"/>
                        <a:pt x="8907" y="3821"/>
                      </a:cubicBezTo>
                      <a:cubicBezTo>
                        <a:pt x="8974" y="4259"/>
                        <a:pt x="8974" y="4697"/>
                        <a:pt x="8907" y="5126"/>
                      </a:cubicBezTo>
                      <a:lnTo>
                        <a:pt x="8907" y="13984"/>
                      </a:lnTo>
                      <a:cubicBezTo>
                        <a:pt x="8859" y="16422"/>
                        <a:pt x="6869" y="18366"/>
                        <a:pt x="4430" y="18366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7D230886-5B7D-3249-A023-893F38EB4DA5}"/>
                    </a:ext>
                  </a:extLst>
                </p:cNvPr>
                <p:cNvSpPr/>
                <p:nvPr/>
              </p:nvSpPr>
              <p:spPr>
                <a:xfrm>
                  <a:off x="-2105384" y="3092800"/>
                  <a:ext cx="8858" cy="17353"/>
                </a:xfrm>
                <a:custGeom>
                  <a:avLst/>
                  <a:gdLst>
                    <a:gd name="connsiteX0" fmla="*/ 4381 w 8858"/>
                    <a:gd name="connsiteY0" fmla="*/ 17354 h 17353"/>
                    <a:gd name="connsiteX1" fmla="*/ 0 w 8858"/>
                    <a:gd name="connsiteY1" fmla="*/ 12877 h 17353"/>
                    <a:gd name="connsiteX2" fmla="*/ 0 w 8858"/>
                    <a:gd name="connsiteY2" fmla="*/ 3828 h 17353"/>
                    <a:gd name="connsiteX3" fmla="*/ 5077 w 8858"/>
                    <a:gd name="connsiteY3" fmla="*/ 47 h 17353"/>
                    <a:gd name="connsiteX4" fmla="*/ 8858 w 8858"/>
                    <a:gd name="connsiteY4" fmla="*/ 3828 h 17353"/>
                    <a:gd name="connsiteX5" fmla="*/ 8858 w 8858"/>
                    <a:gd name="connsiteY5" fmla="*/ 13353 h 17353"/>
                    <a:gd name="connsiteX6" fmla="*/ 4381 w 8858"/>
                    <a:gd name="connsiteY6" fmla="*/ 17354 h 17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58" h="17353">
                      <a:moveTo>
                        <a:pt x="4381" y="17354"/>
                      </a:moveTo>
                      <a:cubicBezTo>
                        <a:pt x="1943" y="17306"/>
                        <a:pt x="0" y="15315"/>
                        <a:pt x="0" y="12877"/>
                      </a:cubicBezTo>
                      <a:lnTo>
                        <a:pt x="0" y="3828"/>
                      </a:lnTo>
                      <a:cubicBezTo>
                        <a:pt x="362" y="1380"/>
                        <a:pt x="2639" y="-306"/>
                        <a:pt x="5077" y="47"/>
                      </a:cubicBezTo>
                      <a:cubicBezTo>
                        <a:pt x="7039" y="342"/>
                        <a:pt x="8572" y="1875"/>
                        <a:pt x="8858" y="3828"/>
                      </a:cubicBezTo>
                      <a:lnTo>
                        <a:pt x="8858" y="13353"/>
                      </a:lnTo>
                      <a:cubicBezTo>
                        <a:pt x="8611" y="15639"/>
                        <a:pt x="6677" y="17363"/>
                        <a:pt x="4381" y="17354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8AFBA67-CEFA-98D2-29EF-8BF4EAF40957}"/>
                    </a:ext>
                  </a:extLst>
                </p:cNvPr>
                <p:cNvSpPr/>
                <p:nvPr/>
              </p:nvSpPr>
              <p:spPr>
                <a:xfrm>
                  <a:off x="-2105433" y="3118649"/>
                  <a:ext cx="8956" cy="496901"/>
                </a:xfrm>
                <a:custGeom>
                  <a:avLst/>
                  <a:gdLst>
                    <a:gd name="connsiteX0" fmla="*/ 4430 w 8956"/>
                    <a:gd name="connsiteY0" fmla="*/ 496901 h 496901"/>
                    <a:gd name="connsiteX1" fmla="*/ 49 w 8956"/>
                    <a:gd name="connsiteY1" fmla="*/ 492520 h 496901"/>
                    <a:gd name="connsiteX2" fmla="*/ 49 w 8956"/>
                    <a:gd name="connsiteY2" fmla="*/ 474422 h 496901"/>
                    <a:gd name="connsiteX3" fmla="*/ 5125 w 8956"/>
                    <a:gd name="connsiteY3" fmla="*/ 470641 h 496901"/>
                    <a:gd name="connsiteX4" fmla="*/ 8907 w 8956"/>
                    <a:gd name="connsiteY4" fmla="*/ 474422 h 496901"/>
                    <a:gd name="connsiteX5" fmla="*/ 8907 w 8956"/>
                    <a:gd name="connsiteY5" fmla="*/ 492329 h 496901"/>
                    <a:gd name="connsiteX6" fmla="*/ 4525 w 8956"/>
                    <a:gd name="connsiteY6" fmla="*/ 496901 h 496901"/>
                    <a:gd name="connsiteX7" fmla="*/ 4430 w 8956"/>
                    <a:gd name="connsiteY7" fmla="*/ 496901 h 496901"/>
                    <a:gd name="connsiteX8" fmla="*/ 4430 w 8956"/>
                    <a:gd name="connsiteY8" fmla="*/ 460802 h 496901"/>
                    <a:gd name="connsiteX9" fmla="*/ 49 w 8956"/>
                    <a:gd name="connsiteY9" fmla="*/ 456420 h 496901"/>
                    <a:gd name="connsiteX10" fmla="*/ 49 w 8956"/>
                    <a:gd name="connsiteY10" fmla="*/ 438323 h 496901"/>
                    <a:gd name="connsiteX11" fmla="*/ 5125 w 8956"/>
                    <a:gd name="connsiteY11" fmla="*/ 434541 h 496901"/>
                    <a:gd name="connsiteX12" fmla="*/ 8907 w 8956"/>
                    <a:gd name="connsiteY12" fmla="*/ 438323 h 496901"/>
                    <a:gd name="connsiteX13" fmla="*/ 8907 w 8956"/>
                    <a:gd name="connsiteY13" fmla="*/ 456420 h 496901"/>
                    <a:gd name="connsiteX14" fmla="*/ 4430 w 8956"/>
                    <a:gd name="connsiteY14" fmla="*/ 460802 h 496901"/>
                    <a:gd name="connsiteX15" fmla="*/ 4430 w 8956"/>
                    <a:gd name="connsiteY15" fmla="*/ 424702 h 496901"/>
                    <a:gd name="connsiteX16" fmla="*/ 49 w 8956"/>
                    <a:gd name="connsiteY16" fmla="*/ 420320 h 496901"/>
                    <a:gd name="connsiteX17" fmla="*/ 49 w 8956"/>
                    <a:gd name="connsiteY17" fmla="*/ 402223 h 496901"/>
                    <a:gd name="connsiteX18" fmla="*/ 5125 w 8956"/>
                    <a:gd name="connsiteY18" fmla="*/ 398442 h 496901"/>
                    <a:gd name="connsiteX19" fmla="*/ 8907 w 8956"/>
                    <a:gd name="connsiteY19" fmla="*/ 402223 h 496901"/>
                    <a:gd name="connsiteX20" fmla="*/ 8907 w 8956"/>
                    <a:gd name="connsiteY20" fmla="*/ 420320 h 496901"/>
                    <a:gd name="connsiteX21" fmla="*/ 4430 w 8956"/>
                    <a:gd name="connsiteY21" fmla="*/ 424702 h 496901"/>
                    <a:gd name="connsiteX22" fmla="*/ 4430 w 8956"/>
                    <a:gd name="connsiteY22" fmla="*/ 388602 h 496901"/>
                    <a:gd name="connsiteX23" fmla="*/ 49 w 8956"/>
                    <a:gd name="connsiteY23" fmla="*/ 384221 h 496901"/>
                    <a:gd name="connsiteX24" fmla="*/ 49 w 8956"/>
                    <a:gd name="connsiteY24" fmla="*/ 366123 h 496901"/>
                    <a:gd name="connsiteX25" fmla="*/ 5125 w 8956"/>
                    <a:gd name="connsiteY25" fmla="*/ 362342 h 496901"/>
                    <a:gd name="connsiteX26" fmla="*/ 8907 w 8956"/>
                    <a:gd name="connsiteY26" fmla="*/ 366123 h 496901"/>
                    <a:gd name="connsiteX27" fmla="*/ 8907 w 8956"/>
                    <a:gd name="connsiteY27" fmla="*/ 384221 h 496901"/>
                    <a:gd name="connsiteX28" fmla="*/ 4430 w 8956"/>
                    <a:gd name="connsiteY28" fmla="*/ 388602 h 496901"/>
                    <a:gd name="connsiteX29" fmla="*/ 4430 w 8956"/>
                    <a:gd name="connsiteY29" fmla="*/ 352503 h 496901"/>
                    <a:gd name="connsiteX30" fmla="*/ 49 w 8956"/>
                    <a:gd name="connsiteY30" fmla="*/ 348121 h 496901"/>
                    <a:gd name="connsiteX31" fmla="*/ 49 w 8956"/>
                    <a:gd name="connsiteY31" fmla="*/ 330404 h 496901"/>
                    <a:gd name="connsiteX32" fmla="*/ 5125 w 8956"/>
                    <a:gd name="connsiteY32" fmla="*/ 326623 h 496901"/>
                    <a:gd name="connsiteX33" fmla="*/ 8907 w 8956"/>
                    <a:gd name="connsiteY33" fmla="*/ 330404 h 496901"/>
                    <a:gd name="connsiteX34" fmla="*/ 8907 w 8956"/>
                    <a:gd name="connsiteY34" fmla="*/ 348502 h 496901"/>
                    <a:gd name="connsiteX35" fmla="*/ 4430 w 8956"/>
                    <a:gd name="connsiteY35" fmla="*/ 352503 h 496901"/>
                    <a:gd name="connsiteX36" fmla="*/ 4430 w 8956"/>
                    <a:gd name="connsiteY36" fmla="*/ 316403 h 496901"/>
                    <a:gd name="connsiteX37" fmla="*/ 49 w 8956"/>
                    <a:gd name="connsiteY37" fmla="*/ 312021 h 496901"/>
                    <a:gd name="connsiteX38" fmla="*/ 49 w 8956"/>
                    <a:gd name="connsiteY38" fmla="*/ 293924 h 496901"/>
                    <a:gd name="connsiteX39" fmla="*/ 5125 w 8956"/>
                    <a:gd name="connsiteY39" fmla="*/ 290142 h 496901"/>
                    <a:gd name="connsiteX40" fmla="*/ 8907 w 8956"/>
                    <a:gd name="connsiteY40" fmla="*/ 293924 h 496901"/>
                    <a:gd name="connsiteX41" fmla="*/ 8907 w 8956"/>
                    <a:gd name="connsiteY41" fmla="*/ 312021 h 496901"/>
                    <a:gd name="connsiteX42" fmla="*/ 4430 w 8956"/>
                    <a:gd name="connsiteY42" fmla="*/ 316403 h 496901"/>
                    <a:gd name="connsiteX43" fmla="*/ 4430 w 8956"/>
                    <a:gd name="connsiteY43" fmla="*/ 280303 h 496901"/>
                    <a:gd name="connsiteX44" fmla="*/ 49 w 8956"/>
                    <a:gd name="connsiteY44" fmla="*/ 275921 h 496901"/>
                    <a:gd name="connsiteX45" fmla="*/ 49 w 8956"/>
                    <a:gd name="connsiteY45" fmla="*/ 257824 h 496901"/>
                    <a:gd name="connsiteX46" fmla="*/ 5125 w 8956"/>
                    <a:gd name="connsiteY46" fmla="*/ 254043 h 496901"/>
                    <a:gd name="connsiteX47" fmla="*/ 8907 w 8956"/>
                    <a:gd name="connsiteY47" fmla="*/ 257824 h 496901"/>
                    <a:gd name="connsiteX48" fmla="*/ 8907 w 8956"/>
                    <a:gd name="connsiteY48" fmla="*/ 275921 h 496901"/>
                    <a:gd name="connsiteX49" fmla="*/ 4430 w 8956"/>
                    <a:gd name="connsiteY49" fmla="*/ 280303 h 496901"/>
                    <a:gd name="connsiteX50" fmla="*/ 4430 w 8956"/>
                    <a:gd name="connsiteY50" fmla="*/ 244203 h 496901"/>
                    <a:gd name="connsiteX51" fmla="*/ 49 w 8956"/>
                    <a:gd name="connsiteY51" fmla="*/ 239822 h 496901"/>
                    <a:gd name="connsiteX52" fmla="*/ 49 w 8956"/>
                    <a:gd name="connsiteY52" fmla="*/ 221724 h 496901"/>
                    <a:gd name="connsiteX53" fmla="*/ 5125 w 8956"/>
                    <a:gd name="connsiteY53" fmla="*/ 217943 h 496901"/>
                    <a:gd name="connsiteX54" fmla="*/ 8907 w 8956"/>
                    <a:gd name="connsiteY54" fmla="*/ 221724 h 496901"/>
                    <a:gd name="connsiteX55" fmla="*/ 8907 w 8956"/>
                    <a:gd name="connsiteY55" fmla="*/ 239822 h 496901"/>
                    <a:gd name="connsiteX56" fmla="*/ 4830 w 8956"/>
                    <a:gd name="connsiteY56" fmla="*/ 244660 h 496901"/>
                    <a:gd name="connsiteX57" fmla="*/ 4430 w 8956"/>
                    <a:gd name="connsiteY57" fmla="*/ 244679 h 496901"/>
                    <a:gd name="connsiteX58" fmla="*/ 4430 w 8956"/>
                    <a:gd name="connsiteY58" fmla="*/ 208104 h 496901"/>
                    <a:gd name="connsiteX59" fmla="*/ 49 w 8956"/>
                    <a:gd name="connsiteY59" fmla="*/ 203722 h 496901"/>
                    <a:gd name="connsiteX60" fmla="*/ 49 w 8956"/>
                    <a:gd name="connsiteY60" fmla="*/ 185624 h 496901"/>
                    <a:gd name="connsiteX61" fmla="*/ 5125 w 8956"/>
                    <a:gd name="connsiteY61" fmla="*/ 181843 h 496901"/>
                    <a:gd name="connsiteX62" fmla="*/ 8907 w 8956"/>
                    <a:gd name="connsiteY62" fmla="*/ 185624 h 496901"/>
                    <a:gd name="connsiteX63" fmla="*/ 8907 w 8956"/>
                    <a:gd name="connsiteY63" fmla="*/ 203722 h 496901"/>
                    <a:gd name="connsiteX64" fmla="*/ 4430 w 8956"/>
                    <a:gd name="connsiteY64" fmla="*/ 208104 h 496901"/>
                    <a:gd name="connsiteX65" fmla="*/ 4430 w 8956"/>
                    <a:gd name="connsiteY65" fmla="*/ 172004 h 496901"/>
                    <a:gd name="connsiteX66" fmla="*/ 49 w 8956"/>
                    <a:gd name="connsiteY66" fmla="*/ 167622 h 496901"/>
                    <a:gd name="connsiteX67" fmla="*/ 49 w 8956"/>
                    <a:gd name="connsiteY67" fmla="*/ 149429 h 496901"/>
                    <a:gd name="connsiteX68" fmla="*/ 5125 w 8956"/>
                    <a:gd name="connsiteY68" fmla="*/ 145648 h 496901"/>
                    <a:gd name="connsiteX69" fmla="*/ 8907 w 8956"/>
                    <a:gd name="connsiteY69" fmla="*/ 149429 h 496901"/>
                    <a:gd name="connsiteX70" fmla="*/ 8907 w 8956"/>
                    <a:gd name="connsiteY70" fmla="*/ 167527 h 496901"/>
                    <a:gd name="connsiteX71" fmla="*/ 4430 w 8956"/>
                    <a:gd name="connsiteY71" fmla="*/ 172004 h 496901"/>
                    <a:gd name="connsiteX72" fmla="*/ 4430 w 8956"/>
                    <a:gd name="connsiteY72" fmla="*/ 135904 h 496901"/>
                    <a:gd name="connsiteX73" fmla="*/ 49 w 8956"/>
                    <a:gd name="connsiteY73" fmla="*/ 131522 h 496901"/>
                    <a:gd name="connsiteX74" fmla="*/ 49 w 8956"/>
                    <a:gd name="connsiteY74" fmla="*/ 113425 h 496901"/>
                    <a:gd name="connsiteX75" fmla="*/ 5125 w 8956"/>
                    <a:gd name="connsiteY75" fmla="*/ 109644 h 496901"/>
                    <a:gd name="connsiteX76" fmla="*/ 8907 w 8956"/>
                    <a:gd name="connsiteY76" fmla="*/ 113425 h 496901"/>
                    <a:gd name="connsiteX77" fmla="*/ 8907 w 8956"/>
                    <a:gd name="connsiteY77" fmla="*/ 131522 h 496901"/>
                    <a:gd name="connsiteX78" fmla="*/ 4430 w 8956"/>
                    <a:gd name="connsiteY78" fmla="*/ 135904 h 496901"/>
                    <a:gd name="connsiteX79" fmla="*/ 4430 w 8956"/>
                    <a:gd name="connsiteY79" fmla="*/ 99804 h 496901"/>
                    <a:gd name="connsiteX80" fmla="*/ 49 w 8956"/>
                    <a:gd name="connsiteY80" fmla="*/ 95328 h 496901"/>
                    <a:gd name="connsiteX81" fmla="*/ 49 w 8956"/>
                    <a:gd name="connsiteY81" fmla="*/ 77325 h 496901"/>
                    <a:gd name="connsiteX82" fmla="*/ 3830 w 8956"/>
                    <a:gd name="connsiteY82" fmla="*/ 72248 h 496901"/>
                    <a:gd name="connsiteX83" fmla="*/ 8907 w 8956"/>
                    <a:gd name="connsiteY83" fmla="*/ 76020 h 496901"/>
                    <a:gd name="connsiteX84" fmla="*/ 8907 w 8956"/>
                    <a:gd name="connsiteY84" fmla="*/ 77325 h 496901"/>
                    <a:gd name="connsiteX85" fmla="*/ 8907 w 8956"/>
                    <a:gd name="connsiteY85" fmla="*/ 95328 h 496901"/>
                    <a:gd name="connsiteX86" fmla="*/ 4430 w 8956"/>
                    <a:gd name="connsiteY86" fmla="*/ 99804 h 496901"/>
                    <a:gd name="connsiteX87" fmla="*/ 4430 w 8956"/>
                    <a:gd name="connsiteY87" fmla="*/ 63704 h 496901"/>
                    <a:gd name="connsiteX88" fmla="*/ 49 w 8956"/>
                    <a:gd name="connsiteY88" fmla="*/ 59228 h 496901"/>
                    <a:gd name="connsiteX89" fmla="*/ 49 w 8956"/>
                    <a:gd name="connsiteY89" fmla="*/ 41225 h 496901"/>
                    <a:gd name="connsiteX90" fmla="*/ 3830 w 8956"/>
                    <a:gd name="connsiteY90" fmla="*/ 36149 h 496901"/>
                    <a:gd name="connsiteX91" fmla="*/ 8907 w 8956"/>
                    <a:gd name="connsiteY91" fmla="*/ 39921 h 496901"/>
                    <a:gd name="connsiteX92" fmla="*/ 8907 w 8956"/>
                    <a:gd name="connsiteY92" fmla="*/ 41225 h 496901"/>
                    <a:gd name="connsiteX93" fmla="*/ 8907 w 8956"/>
                    <a:gd name="connsiteY93" fmla="*/ 59228 h 496901"/>
                    <a:gd name="connsiteX94" fmla="*/ 4430 w 8956"/>
                    <a:gd name="connsiteY94" fmla="*/ 63704 h 496901"/>
                    <a:gd name="connsiteX95" fmla="*/ 4430 w 8956"/>
                    <a:gd name="connsiteY95" fmla="*/ 27605 h 496901"/>
                    <a:gd name="connsiteX96" fmla="*/ 49 w 8956"/>
                    <a:gd name="connsiteY96" fmla="*/ 23128 h 496901"/>
                    <a:gd name="connsiteX97" fmla="*/ 49 w 8956"/>
                    <a:gd name="connsiteY97" fmla="*/ 5126 h 496901"/>
                    <a:gd name="connsiteX98" fmla="*/ 3830 w 8956"/>
                    <a:gd name="connsiteY98" fmla="*/ 49 h 496901"/>
                    <a:gd name="connsiteX99" fmla="*/ 8907 w 8956"/>
                    <a:gd name="connsiteY99" fmla="*/ 3821 h 496901"/>
                    <a:gd name="connsiteX100" fmla="*/ 8907 w 8956"/>
                    <a:gd name="connsiteY100" fmla="*/ 5126 h 496901"/>
                    <a:gd name="connsiteX101" fmla="*/ 8907 w 8956"/>
                    <a:gd name="connsiteY101" fmla="*/ 23128 h 496901"/>
                    <a:gd name="connsiteX102" fmla="*/ 4430 w 8956"/>
                    <a:gd name="connsiteY102" fmla="*/ 27605 h 496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8956" h="496901">
                      <a:moveTo>
                        <a:pt x="4430" y="496901"/>
                      </a:moveTo>
                      <a:cubicBezTo>
                        <a:pt x="2030" y="496854"/>
                        <a:pt x="96" y="494920"/>
                        <a:pt x="49" y="492520"/>
                      </a:cubicBezTo>
                      <a:lnTo>
                        <a:pt x="49" y="474422"/>
                      </a:lnTo>
                      <a:cubicBezTo>
                        <a:pt x="411" y="471975"/>
                        <a:pt x="2687" y="470289"/>
                        <a:pt x="5125" y="470641"/>
                      </a:cubicBezTo>
                      <a:cubicBezTo>
                        <a:pt x="7087" y="470936"/>
                        <a:pt x="8621" y="472470"/>
                        <a:pt x="8907" y="474422"/>
                      </a:cubicBezTo>
                      <a:lnTo>
                        <a:pt x="8907" y="492329"/>
                      </a:lnTo>
                      <a:cubicBezTo>
                        <a:pt x="8964" y="494806"/>
                        <a:pt x="7002" y="496844"/>
                        <a:pt x="4525" y="496901"/>
                      </a:cubicBezTo>
                      <a:cubicBezTo>
                        <a:pt x="4497" y="496901"/>
                        <a:pt x="4459" y="496901"/>
                        <a:pt x="4430" y="496901"/>
                      </a:cubicBezTo>
                      <a:close/>
                      <a:moveTo>
                        <a:pt x="4430" y="460802"/>
                      </a:moveTo>
                      <a:cubicBezTo>
                        <a:pt x="2030" y="460754"/>
                        <a:pt x="96" y="458820"/>
                        <a:pt x="49" y="456420"/>
                      </a:cubicBezTo>
                      <a:lnTo>
                        <a:pt x="49" y="438323"/>
                      </a:lnTo>
                      <a:cubicBezTo>
                        <a:pt x="411" y="435875"/>
                        <a:pt x="2687" y="434189"/>
                        <a:pt x="5125" y="434541"/>
                      </a:cubicBezTo>
                      <a:cubicBezTo>
                        <a:pt x="7087" y="434837"/>
                        <a:pt x="8621" y="436370"/>
                        <a:pt x="8907" y="438323"/>
                      </a:cubicBezTo>
                      <a:lnTo>
                        <a:pt x="8907" y="456420"/>
                      </a:lnTo>
                      <a:cubicBezTo>
                        <a:pt x="8859" y="458859"/>
                        <a:pt x="6869" y="460802"/>
                        <a:pt x="4430" y="460802"/>
                      </a:cubicBezTo>
                      <a:close/>
                      <a:moveTo>
                        <a:pt x="4430" y="424702"/>
                      </a:moveTo>
                      <a:cubicBezTo>
                        <a:pt x="2030" y="424654"/>
                        <a:pt x="96" y="422721"/>
                        <a:pt x="49" y="420320"/>
                      </a:cubicBezTo>
                      <a:lnTo>
                        <a:pt x="49" y="402223"/>
                      </a:lnTo>
                      <a:cubicBezTo>
                        <a:pt x="411" y="399775"/>
                        <a:pt x="2687" y="398089"/>
                        <a:pt x="5125" y="398442"/>
                      </a:cubicBezTo>
                      <a:cubicBezTo>
                        <a:pt x="7087" y="398737"/>
                        <a:pt x="8621" y="400270"/>
                        <a:pt x="8907" y="402223"/>
                      </a:cubicBezTo>
                      <a:lnTo>
                        <a:pt x="8907" y="420320"/>
                      </a:lnTo>
                      <a:cubicBezTo>
                        <a:pt x="8859" y="422759"/>
                        <a:pt x="6869" y="424702"/>
                        <a:pt x="4430" y="424702"/>
                      </a:cubicBezTo>
                      <a:close/>
                      <a:moveTo>
                        <a:pt x="4430" y="388602"/>
                      </a:moveTo>
                      <a:cubicBezTo>
                        <a:pt x="2030" y="388555"/>
                        <a:pt x="96" y="386621"/>
                        <a:pt x="49" y="384221"/>
                      </a:cubicBezTo>
                      <a:lnTo>
                        <a:pt x="49" y="366123"/>
                      </a:lnTo>
                      <a:cubicBezTo>
                        <a:pt x="411" y="363675"/>
                        <a:pt x="2687" y="361989"/>
                        <a:pt x="5125" y="362342"/>
                      </a:cubicBezTo>
                      <a:cubicBezTo>
                        <a:pt x="7087" y="362637"/>
                        <a:pt x="8621" y="364171"/>
                        <a:pt x="8907" y="366123"/>
                      </a:cubicBezTo>
                      <a:lnTo>
                        <a:pt x="8907" y="384221"/>
                      </a:lnTo>
                      <a:cubicBezTo>
                        <a:pt x="8859" y="386659"/>
                        <a:pt x="6869" y="388602"/>
                        <a:pt x="4430" y="388602"/>
                      </a:cubicBezTo>
                      <a:close/>
                      <a:moveTo>
                        <a:pt x="4430" y="352503"/>
                      </a:moveTo>
                      <a:cubicBezTo>
                        <a:pt x="2030" y="352455"/>
                        <a:pt x="96" y="350521"/>
                        <a:pt x="49" y="348121"/>
                      </a:cubicBezTo>
                      <a:lnTo>
                        <a:pt x="49" y="330404"/>
                      </a:lnTo>
                      <a:cubicBezTo>
                        <a:pt x="411" y="327957"/>
                        <a:pt x="2687" y="326271"/>
                        <a:pt x="5125" y="326623"/>
                      </a:cubicBezTo>
                      <a:cubicBezTo>
                        <a:pt x="7087" y="326918"/>
                        <a:pt x="8621" y="328452"/>
                        <a:pt x="8907" y="330404"/>
                      </a:cubicBezTo>
                      <a:lnTo>
                        <a:pt x="8907" y="348502"/>
                      </a:lnTo>
                      <a:cubicBezTo>
                        <a:pt x="8659" y="350788"/>
                        <a:pt x="6726" y="352512"/>
                        <a:pt x="4430" y="352503"/>
                      </a:cubicBezTo>
                      <a:close/>
                      <a:moveTo>
                        <a:pt x="4430" y="316403"/>
                      </a:moveTo>
                      <a:cubicBezTo>
                        <a:pt x="2030" y="316355"/>
                        <a:pt x="96" y="314422"/>
                        <a:pt x="49" y="312021"/>
                      </a:cubicBezTo>
                      <a:lnTo>
                        <a:pt x="49" y="293924"/>
                      </a:lnTo>
                      <a:cubicBezTo>
                        <a:pt x="411" y="291476"/>
                        <a:pt x="2687" y="289790"/>
                        <a:pt x="5125" y="290142"/>
                      </a:cubicBezTo>
                      <a:cubicBezTo>
                        <a:pt x="7087" y="290438"/>
                        <a:pt x="8621" y="291971"/>
                        <a:pt x="8907" y="293924"/>
                      </a:cubicBezTo>
                      <a:lnTo>
                        <a:pt x="8907" y="312021"/>
                      </a:lnTo>
                      <a:cubicBezTo>
                        <a:pt x="8859" y="314460"/>
                        <a:pt x="6869" y="316403"/>
                        <a:pt x="4430" y="316403"/>
                      </a:cubicBezTo>
                      <a:close/>
                      <a:moveTo>
                        <a:pt x="4430" y="280303"/>
                      </a:moveTo>
                      <a:cubicBezTo>
                        <a:pt x="2030" y="280255"/>
                        <a:pt x="96" y="278322"/>
                        <a:pt x="49" y="275921"/>
                      </a:cubicBezTo>
                      <a:lnTo>
                        <a:pt x="49" y="257824"/>
                      </a:lnTo>
                      <a:cubicBezTo>
                        <a:pt x="411" y="255376"/>
                        <a:pt x="2687" y="253690"/>
                        <a:pt x="5125" y="254043"/>
                      </a:cubicBezTo>
                      <a:cubicBezTo>
                        <a:pt x="7087" y="254338"/>
                        <a:pt x="8621" y="255871"/>
                        <a:pt x="8907" y="257824"/>
                      </a:cubicBezTo>
                      <a:lnTo>
                        <a:pt x="8907" y="275921"/>
                      </a:lnTo>
                      <a:cubicBezTo>
                        <a:pt x="8859" y="278360"/>
                        <a:pt x="6869" y="280303"/>
                        <a:pt x="4430" y="280303"/>
                      </a:cubicBezTo>
                      <a:close/>
                      <a:moveTo>
                        <a:pt x="4430" y="244203"/>
                      </a:moveTo>
                      <a:cubicBezTo>
                        <a:pt x="2030" y="244156"/>
                        <a:pt x="96" y="242222"/>
                        <a:pt x="49" y="239822"/>
                      </a:cubicBezTo>
                      <a:lnTo>
                        <a:pt x="49" y="221724"/>
                      </a:lnTo>
                      <a:cubicBezTo>
                        <a:pt x="411" y="219276"/>
                        <a:pt x="2687" y="217590"/>
                        <a:pt x="5125" y="217943"/>
                      </a:cubicBezTo>
                      <a:cubicBezTo>
                        <a:pt x="7087" y="218238"/>
                        <a:pt x="8621" y="219772"/>
                        <a:pt x="8907" y="221724"/>
                      </a:cubicBezTo>
                      <a:lnTo>
                        <a:pt x="8907" y="239822"/>
                      </a:lnTo>
                      <a:cubicBezTo>
                        <a:pt x="9116" y="242289"/>
                        <a:pt x="7287" y="244451"/>
                        <a:pt x="4830" y="244660"/>
                      </a:cubicBezTo>
                      <a:cubicBezTo>
                        <a:pt x="4697" y="244670"/>
                        <a:pt x="4564" y="244679"/>
                        <a:pt x="4430" y="244679"/>
                      </a:cubicBezTo>
                      <a:close/>
                      <a:moveTo>
                        <a:pt x="4430" y="208104"/>
                      </a:moveTo>
                      <a:cubicBezTo>
                        <a:pt x="2030" y="208056"/>
                        <a:pt x="96" y="206122"/>
                        <a:pt x="49" y="203722"/>
                      </a:cubicBezTo>
                      <a:lnTo>
                        <a:pt x="49" y="185624"/>
                      </a:lnTo>
                      <a:cubicBezTo>
                        <a:pt x="411" y="183177"/>
                        <a:pt x="2687" y="181491"/>
                        <a:pt x="5125" y="181843"/>
                      </a:cubicBezTo>
                      <a:cubicBezTo>
                        <a:pt x="7087" y="182138"/>
                        <a:pt x="8621" y="183672"/>
                        <a:pt x="8907" y="185624"/>
                      </a:cubicBezTo>
                      <a:lnTo>
                        <a:pt x="8907" y="203722"/>
                      </a:lnTo>
                      <a:cubicBezTo>
                        <a:pt x="8859" y="206160"/>
                        <a:pt x="6869" y="208104"/>
                        <a:pt x="4430" y="208104"/>
                      </a:cubicBezTo>
                      <a:close/>
                      <a:moveTo>
                        <a:pt x="4430" y="172004"/>
                      </a:moveTo>
                      <a:cubicBezTo>
                        <a:pt x="2030" y="171956"/>
                        <a:pt x="96" y="170023"/>
                        <a:pt x="49" y="167622"/>
                      </a:cubicBezTo>
                      <a:lnTo>
                        <a:pt x="49" y="149429"/>
                      </a:lnTo>
                      <a:cubicBezTo>
                        <a:pt x="411" y="146982"/>
                        <a:pt x="2687" y="145296"/>
                        <a:pt x="5125" y="145648"/>
                      </a:cubicBezTo>
                      <a:cubicBezTo>
                        <a:pt x="7087" y="145943"/>
                        <a:pt x="8621" y="147477"/>
                        <a:pt x="8907" y="149429"/>
                      </a:cubicBezTo>
                      <a:lnTo>
                        <a:pt x="8907" y="167527"/>
                      </a:lnTo>
                      <a:cubicBezTo>
                        <a:pt x="8907" y="170004"/>
                        <a:pt x="6907" y="172004"/>
                        <a:pt x="4430" y="172004"/>
                      </a:cubicBezTo>
                      <a:close/>
                      <a:moveTo>
                        <a:pt x="4430" y="135904"/>
                      </a:moveTo>
                      <a:cubicBezTo>
                        <a:pt x="2030" y="135856"/>
                        <a:pt x="96" y="133923"/>
                        <a:pt x="49" y="131522"/>
                      </a:cubicBezTo>
                      <a:lnTo>
                        <a:pt x="49" y="113425"/>
                      </a:lnTo>
                      <a:cubicBezTo>
                        <a:pt x="411" y="110977"/>
                        <a:pt x="2687" y="109291"/>
                        <a:pt x="5125" y="109644"/>
                      </a:cubicBezTo>
                      <a:cubicBezTo>
                        <a:pt x="7087" y="109939"/>
                        <a:pt x="8621" y="111472"/>
                        <a:pt x="8907" y="113425"/>
                      </a:cubicBezTo>
                      <a:lnTo>
                        <a:pt x="8907" y="131522"/>
                      </a:lnTo>
                      <a:cubicBezTo>
                        <a:pt x="8859" y="133961"/>
                        <a:pt x="6869" y="135904"/>
                        <a:pt x="4430" y="135904"/>
                      </a:cubicBezTo>
                      <a:close/>
                      <a:moveTo>
                        <a:pt x="4430" y="99804"/>
                      </a:moveTo>
                      <a:cubicBezTo>
                        <a:pt x="1992" y="99757"/>
                        <a:pt x="49" y="97766"/>
                        <a:pt x="49" y="95328"/>
                      </a:cubicBezTo>
                      <a:lnTo>
                        <a:pt x="49" y="77325"/>
                      </a:lnTo>
                      <a:cubicBezTo>
                        <a:pt x="-313" y="74877"/>
                        <a:pt x="1382" y="72601"/>
                        <a:pt x="3830" y="72248"/>
                      </a:cubicBezTo>
                      <a:cubicBezTo>
                        <a:pt x="6268" y="71886"/>
                        <a:pt x="8545" y="73572"/>
                        <a:pt x="8907" y="76020"/>
                      </a:cubicBezTo>
                      <a:cubicBezTo>
                        <a:pt x="8973" y="76458"/>
                        <a:pt x="8973" y="76897"/>
                        <a:pt x="8907" y="77325"/>
                      </a:cubicBezTo>
                      <a:lnTo>
                        <a:pt x="8907" y="95328"/>
                      </a:lnTo>
                      <a:cubicBezTo>
                        <a:pt x="8907" y="97804"/>
                        <a:pt x="6907" y="99804"/>
                        <a:pt x="4430" y="99804"/>
                      </a:cubicBezTo>
                      <a:close/>
                      <a:moveTo>
                        <a:pt x="4430" y="63704"/>
                      </a:moveTo>
                      <a:cubicBezTo>
                        <a:pt x="1992" y="63657"/>
                        <a:pt x="49" y="61666"/>
                        <a:pt x="49" y="59228"/>
                      </a:cubicBezTo>
                      <a:lnTo>
                        <a:pt x="49" y="41225"/>
                      </a:lnTo>
                      <a:cubicBezTo>
                        <a:pt x="-313" y="38777"/>
                        <a:pt x="1382" y="36501"/>
                        <a:pt x="3830" y="36149"/>
                      </a:cubicBezTo>
                      <a:cubicBezTo>
                        <a:pt x="6268" y="35787"/>
                        <a:pt x="8545" y="37473"/>
                        <a:pt x="8907" y="39921"/>
                      </a:cubicBezTo>
                      <a:cubicBezTo>
                        <a:pt x="8973" y="40359"/>
                        <a:pt x="8973" y="40797"/>
                        <a:pt x="8907" y="41225"/>
                      </a:cubicBezTo>
                      <a:lnTo>
                        <a:pt x="8907" y="59228"/>
                      </a:lnTo>
                      <a:cubicBezTo>
                        <a:pt x="8907" y="61704"/>
                        <a:pt x="6907" y="63704"/>
                        <a:pt x="4430" y="63704"/>
                      </a:cubicBezTo>
                      <a:close/>
                      <a:moveTo>
                        <a:pt x="4430" y="27605"/>
                      </a:moveTo>
                      <a:cubicBezTo>
                        <a:pt x="1992" y="27557"/>
                        <a:pt x="49" y="25566"/>
                        <a:pt x="49" y="23128"/>
                      </a:cubicBezTo>
                      <a:lnTo>
                        <a:pt x="49" y="5126"/>
                      </a:lnTo>
                      <a:cubicBezTo>
                        <a:pt x="-313" y="2678"/>
                        <a:pt x="1382" y="401"/>
                        <a:pt x="3830" y="49"/>
                      </a:cubicBezTo>
                      <a:cubicBezTo>
                        <a:pt x="6268" y="-313"/>
                        <a:pt x="8545" y="1373"/>
                        <a:pt x="8907" y="3821"/>
                      </a:cubicBezTo>
                      <a:cubicBezTo>
                        <a:pt x="8973" y="4259"/>
                        <a:pt x="8973" y="4697"/>
                        <a:pt x="8907" y="5126"/>
                      </a:cubicBezTo>
                      <a:lnTo>
                        <a:pt x="8907" y="23128"/>
                      </a:lnTo>
                      <a:cubicBezTo>
                        <a:pt x="8907" y="25604"/>
                        <a:pt x="6907" y="27605"/>
                        <a:pt x="4430" y="27605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9B34AD8F-B95E-2833-4C11-D83EEF2529E2}"/>
                    </a:ext>
                  </a:extLst>
                </p:cNvPr>
                <p:cNvSpPr/>
                <p:nvPr/>
              </p:nvSpPr>
              <p:spPr>
                <a:xfrm>
                  <a:off x="-2105384" y="3625343"/>
                  <a:ext cx="8858" cy="17162"/>
                </a:xfrm>
                <a:custGeom>
                  <a:avLst/>
                  <a:gdLst>
                    <a:gd name="connsiteX0" fmla="*/ 4381 w 8858"/>
                    <a:gd name="connsiteY0" fmla="*/ 17163 h 17162"/>
                    <a:gd name="connsiteX1" fmla="*/ 0 w 8858"/>
                    <a:gd name="connsiteY1" fmla="*/ 12686 h 17162"/>
                    <a:gd name="connsiteX2" fmla="*/ 0 w 8858"/>
                    <a:gd name="connsiteY2" fmla="*/ 3828 h 17162"/>
                    <a:gd name="connsiteX3" fmla="*/ 5077 w 8858"/>
                    <a:gd name="connsiteY3" fmla="*/ 47 h 17162"/>
                    <a:gd name="connsiteX4" fmla="*/ 8858 w 8858"/>
                    <a:gd name="connsiteY4" fmla="*/ 3828 h 17162"/>
                    <a:gd name="connsiteX5" fmla="*/ 8858 w 8858"/>
                    <a:gd name="connsiteY5" fmla="*/ 12686 h 17162"/>
                    <a:gd name="connsiteX6" fmla="*/ 4381 w 8858"/>
                    <a:gd name="connsiteY6" fmla="*/ 17163 h 17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58" h="17162">
                      <a:moveTo>
                        <a:pt x="4381" y="17163"/>
                      </a:moveTo>
                      <a:cubicBezTo>
                        <a:pt x="1943" y="17115"/>
                        <a:pt x="0" y="15125"/>
                        <a:pt x="0" y="12686"/>
                      </a:cubicBezTo>
                      <a:lnTo>
                        <a:pt x="0" y="3828"/>
                      </a:lnTo>
                      <a:cubicBezTo>
                        <a:pt x="362" y="1380"/>
                        <a:pt x="2639" y="-306"/>
                        <a:pt x="5077" y="47"/>
                      </a:cubicBezTo>
                      <a:cubicBezTo>
                        <a:pt x="7039" y="342"/>
                        <a:pt x="8572" y="1875"/>
                        <a:pt x="8858" y="3828"/>
                      </a:cubicBezTo>
                      <a:lnTo>
                        <a:pt x="8858" y="12686"/>
                      </a:lnTo>
                      <a:cubicBezTo>
                        <a:pt x="8858" y="15163"/>
                        <a:pt x="6858" y="17163"/>
                        <a:pt x="4381" y="17163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A412D84F-6DA8-C213-37A6-D87A944B2419}"/>
                    </a:ext>
                  </a:extLst>
                </p:cNvPr>
                <p:cNvSpPr/>
                <p:nvPr/>
              </p:nvSpPr>
              <p:spPr>
                <a:xfrm>
                  <a:off x="-1761341" y="3116613"/>
                  <a:ext cx="8858" cy="17162"/>
                </a:xfrm>
                <a:custGeom>
                  <a:avLst/>
                  <a:gdLst>
                    <a:gd name="connsiteX0" fmla="*/ 4477 w 8858"/>
                    <a:gd name="connsiteY0" fmla="*/ 17163 h 17162"/>
                    <a:gd name="connsiteX1" fmla="*/ 0 w 8858"/>
                    <a:gd name="connsiteY1" fmla="*/ 12686 h 17162"/>
                    <a:gd name="connsiteX2" fmla="*/ 0 w 8858"/>
                    <a:gd name="connsiteY2" fmla="*/ 3828 h 17162"/>
                    <a:gd name="connsiteX3" fmla="*/ 5077 w 8858"/>
                    <a:gd name="connsiteY3" fmla="*/ 47 h 17162"/>
                    <a:gd name="connsiteX4" fmla="*/ 8858 w 8858"/>
                    <a:gd name="connsiteY4" fmla="*/ 3828 h 17162"/>
                    <a:gd name="connsiteX5" fmla="*/ 8858 w 8858"/>
                    <a:gd name="connsiteY5" fmla="*/ 12686 h 17162"/>
                    <a:gd name="connsiteX6" fmla="*/ 4477 w 8858"/>
                    <a:gd name="connsiteY6" fmla="*/ 17163 h 17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58" h="17162">
                      <a:moveTo>
                        <a:pt x="4477" y="17163"/>
                      </a:moveTo>
                      <a:cubicBezTo>
                        <a:pt x="2000" y="17163"/>
                        <a:pt x="0" y="15163"/>
                        <a:pt x="0" y="12686"/>
                      </a:cubicBezTo>
                      <a:lnTo>
                        <a:pt x="0" y="3828"/>
                      </a:lnTo>
                      <a:cubicBezTo>
                        <a:pt x="362" y="1380"/>
                        <a:pt x="2639" y="-306"/>
                        <a:pt x="5077" y="47"/>
                      </a:cubicBezTo>
                      <a:cubicBezTo>
                        <a:pt x="7039" y="342"/>
                        <a:pt x="8572" y="1875"/>
                        <a:pt x="8858" y="3828"/>
                      </a:cubicBezTo>
                      <a:lnTo>
                        <a:pt x="8858" y="12686"/>
                      </a:lnTo>
                      <a:cubicBezTo>
                        <a:pt x="8858" y="15125"/>
                        <a:pt x="6915" y="17115"/>
                        <a:pt x="4477" y="17163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22C73A5-1CA4-B34B-D955-C8DF287F9A12}"/>
                    </a:ext>
                  </a:extLst>
                </p:cNvPr>
                <p:cNvSpPr/>
                <p:nvPr/>
              </p:nvSpPr>
              <p:spPr>
                <a:xfrm>
                  <a:off x="-1761390" y="3143188"/>
                  <a:ext cx="8956" cy="273385"/>
                </a:xfrm>
                <a:custGeom>
                  <a:avLst/>
                  <a:gdLst>
                    <a:gd name="connsiteX0" fmla="*/ 4525 w 8956"/>
                    <a:gd name="connsiteY0" fmla="*/ 273385 h 273385"/>
                    <a:gd name="connsiteX1" fmla="*/ 49 w 8956"/>
                    <a:gd name="connsiteY1" fmla="*/ 268909 h 273385"/>
                    <a:gd name="connsiteX2" fmla="*/ 49 w 8956"/>
                    <a:gd name="connsiteY2" fmla="*/ 251287 h 273385"/>
                    <a:gd name="connsiteX3" fmla="*/ 3830 w 8956"/>
                    <a:gd name="connsiteY3" fmla="*/ 246211 h 273385"/>
                    <a:gd name="connsiteX4" fmla="*/ 8907 w 8956"/>
                    <a:gd name="connsiteY4" fmla="*/ 249982 h 273385"/>
                    <a:gd name="connsiteX5" fmla="*/ 8907 w 8956"/>
                    <a:gd name="connsiteY5" fmla="*/ 251287 h 273385"/>
                    <a:gd name="connsiteX6" fmla="*/ 8907 w 8956"/>
                    <a:gd name="connsiteY6" fmla="*/ 268909 h 273385"/>
                    <a:gd name="connsiteX7" fmla="*/ 4525 w 8956"/>
                    <a:gd name="connsiteY7" fmla="*/ 273385 h 273385"/>
                    <a:gd name="connsiteX8" fmla="*/ 4525 w 8956"/>
                    <a:gd name="connsiteY8" fmla="*/ 238048 h 273385"/>
                    <a:gd name="connsiteX9" fmla="*/ 49 w 8956"/>
                    <a:gd name="connsiteY9" fmla="*/ 233571 h 273385"/>
                    <a:gd name="connsiteX10" fmla="*/ 49 w 8956"/>
                    <a:gd name="connsiteY10" fmla="*/ 215950 h 273385"/>
                    <a:gd name="connsiteX11" fmla="*/ 3830 w 8956"/>
                    <a:gd name="connsiteY11" fmla="*/ 210873 h 273385"/>
                    <a:gd name="connsiteX12" fmla="*/ 8907 w 8956"/>
                    <a:gd name="connsiteY12" fmla="*/ 214645 h 273385"/>
                    <a:gd name="connsiteX13" fmla="*/ 8907 w 8956"/>
                    <a:gd name="connsiteY13" fmla="*/ 215950 h 273385"/>
                    <a:gd name="connsiteX14" fmla="*/ 8907 w 8956"/>
                    <a:gd name="connsiteY14" fmla="*/ 233571 h 273385"/>
                    <a:gd name="connsiteX15" fmla="*/ 4525 w 8956"/>
                    <a:gd name="connsiteY15" fmla="*/ 238048 h 273385"/>
                    <a:gd name="connsiteX16" fmla="*/ 4525 w 8956"/>
                    <a:gd name="connsiteY16" fmla="*/ 202710 h 273385"/>
                    <a:gd name="connsiteX17" fmla="*/ 49 w 8956"/>
                    <a:gd name="connsiteY17" fmla="*/ 198233 h 273385"/>
                    <a:gd name="connsiteX18" fmla="*/ 49 w 8956"/>
                    <a:gd name="connsiteY18" fmla="*/ 180612 h 273385"/>
                    <a:gd name="connsiteX19" fmla="*/ 3830 w 8956"/>
                    <a:gd name="connsiteY19" fmla="*/ 175535 h 273385"/>
                    <a:gd name="connsiteX20" fmla="*/ 8907 w 8956"/>
                    <a:gd name="connsiteY20" fmla="*/ 179307 h 273385"/>
                    <a:gd name="connsiteX21" fmla="*/ 8907 w 8956"/>
                    <a:gd name="connsiteY21" fmla="*/ 180612 h 273385"/>
                    <a:gd name="connsiteX22" fmla="*/ 8907 w 8956"/>
                    <a:gd name="connsiteY22" fmla="*/ 198233 h 273385"/>
                    <a:gd name="connsiteX23" fmla="*/ 4525 w 8956"/>
                    <a:gd name="connsiteY23" fmla="*/ 202710 h 273385"/>
                    <a:gd name="connsiteX24" fmla="*/ 4525 w 8956"/>
                    <a:gd name="connsiteY24" fmla="*/ 167372 h 273385"/>
                    <a:gd name="connsiteX25" fmla="*/ 49 w 8956"/>
                    <a:gd name="connsiteY25" fmla="*/ 162895 h 273385"/>
                    <a:gd name="connsiteX26" fmla="*/ 49 w 8956"/>
                    <a:gd name="connsiteY26" fmla="*/ 145179 h 273385"/>
                    <a:gd name="connsiteX27" fmla="*/ 5125 w 8956"/>
                    <a:gd name="connsiteY27" fmla="*/ 141398 h 273385"/>
                    <a:gd name="connsiteX28" fmla="*/ 8907 w 8956"/>
                    <a:gd name="connsiteY28" fmla="*/ 145179 h 273385"/>
                    <a:gd name="connsiteX29" fmla="*/ 8907 w 8956"/>
                    <a:gd name="connsiteY29" fmla="*/ 162991 h 273385"/>
                    <a:gd name="connsiteX30" fmla="*/ 4525 w 8956"/>
                    <a:gd name="connsiteY30" fmla="*/ 167372 h 273385"/>
                    <a:gd name="connsiteX31" fmla="*/ 4525 w 8956"/>
                    <a:gd name="connsiteY31" fmla="*/ 131939 h 273385"/>
                    <a:gd name="connsiteX32" fmla="*/ 49 w 8956"/>
                    <a:gd name="connsiteY32" fmla="*/ 127653 h 273385"/>
                    <a:gd name="connsiteX33" fmla="*/ 49 w 8956"/>
                    <a:gd name="connsiteY33" fmla="*/ 127558 h 273385"/>
                    <a:gd name="connsiteX34" fmla="*/ 49 w 8956"/>
                    <a:gd name="connsiteY34" fmla="*/ 109841 h 273385"/>
                    <a:gd name="connsiteX35" fmla="*/ 5125 w 8956"/>
                    <a:gd name="connsiteY35" fmla="*/ 106060 h 273385"/>
                    <a:gd name="connsiteX36" fmla="*/ 8907 w 8956"/>
                    <a:gd name="connsiteY36" fmla="*/ 109841 h 273385"/>
                    <a:gd name="connsiteX37" fmla="*/ 8907 w 8956"/>
                    <a:gd name="connsiteY37" fmla="*/ 127558 h 273385"/>
                    <a:gd name="connsiteX38" fmla="*/ 4525 w 8956"/>
                    <a:gd name="connsiteY38" fmla="*/ 131939 h 273385"/>
                    <a:gd name="connsiteX39" fmla="*/ 4525 w 8956"/>
                    <a:gd name="connsiteY39" fmla="*/ 96601 h 273385"/>
                    <a:gd name="connsiteX40" fmla="*/ 49 w 8956"/>
                    <a:gd name="connsiteY40" fmla="*/ 92220 h 273385"/>
                    <a:gd name="connsiteX41" fmla="*/ 49 w 8956"/>
                    <a:gd name="connsiteY41" fmla="*/ 74504 h 273385"/>
                    <a:gd name="connsiteX42" fmla="*/ 5125 w 8956"/>
                    <a:gd name="connsiteY42" fmla="*/ 70722 h 273385"/>
                    <a:gd name="connsiteX43" fmla="*/ 8907 w 8956"/>
                    <a:gd name="connsiteY43" fmla="*/ 74504 h 273385"/>
                    <a:gd name="connsiteX44" fmla="*/ 8907 w 8956"/>
                    <a:gd name="connsiteY44" fmla="*/ 92220 h 273385"/>
                    <a:gd name="connsiteX45" fmla="*/ 4525 w 8956"/>
                    <a:gd name="connsiteY45" fmla="*/ 96316 h 273385"/>
                    <a:gd name="connsiteX46" fmla="*/ 4525 w 8956"/>
                    <a:gd name="connsiteY46" fmla="*/ 61264 h 273385"/>
                    <a:gd name="connsiteX47" fmla="*/ 49 w 8956"/>
                    <a:gd name="connsiteY47" fmla="*/ 56882 h 273385"/>
                    <a:gd name="connsiteX48" fmla="*/ 49 w 8956"/>
                    <a:gd name="connsiteY48" fmla="*/ 39166 h 273385"/>
                    <a:gd name="connsiteX49" fmla="*/ 5125 w 8956"/>
                    <a:gd name="connsiteY49" fmla="*/ 35384 h 273385"/>
                    <a:gd name="connsiteX50" fmla="*/ 8907 w 8956"/>
                    <a:gd name="connsiteY50" fmla="*/ 39166 h 273385"/>
                    <a:gd name="connsiteX51" fmla="*/ 8907 w 8956"/>
                    <a:gd name="connsiteY51" fmla="*/ 56882 h 273385"/>
                    <a:gd name="connsiteX52" fmla="*/ 4525 w 8956"/>
                    <a:gd name="connsiteY52" fmla="*/ 61264 h 273385"/>
                    <a:gd name="connsiteX53" fmla="*/ 4525 w 8956"/>
                    <a:gd name="connsiteY53" fmla="*/ 25926 h 273385"/>
                    <a:gd name="connsiteX54" fmla="*/ 49 w 8956"/>
                    <a:gd name="connsiteY54" fmla="*/ 21544 h 273385"/>
                    <a:gd name="connsiteX55" fmla="*/ 49 w 8956"/>
                    <a:gd name="connsiteY55" fmla="*/ 3828 h 273385"/>
                    <a:gd name="connsiteX56" fmla="*/ 5125 w 8956"/>
                    <a:gd name="connsiteY56" fmla="*/ 47 h 273385"/>
                    <a:gd name="connsiteX57" fmla="*/ 8907 w 8956"/>
                    <a:gd name="connsiteY57" fmla="*/ 3828 h 273385"/>
                    <a:gd name="connsiteX58" fmla="*/ 8907 w 8956"/>
                    <a:gd name="connsiteY58" fmla="*/ 21544 h 273385"/>
                    <a:gd name="connsiteX59" fmla="*/ 4525 w 8956"/>
                    <a:gd name="connsiteY59" fmla="*/ 25926 h 273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8956" h="273385">
                      <a:moveTo>
                        <a:pt x="4525" y="273385"/>
                      </a:moveTo>
                      <a:cubicBezTo>
                        <a:pt x="2049" y="273385"/>
                        <a:pt x="49" y="271385"/>
                        <a:pt x="49" y="268909"/>
                      </a:cubicBezTo>
                      <a:lnTo>
                        <a:pt x="49" y="251287"/>
                      </a:lnTo>
                      <a:cubicBezTo>
                        <a:pt x="-313" y="248840"/>
                        <a:pt x="1382" y="246563"/>
                        <a:pt x="3830" y="246211"/>
                      </a:cubicBezTo>
                      <a:cubicBezTo>
                        <a:pt x="6268" y="245849"/>
                        <a:pt x="8545" y="247535"/>
                        <a:pt x="8907" y="249982"/>
                      </a:cubicBezTo>
                      <a:cubicBezTo>
                        <a:pt x="8974" y="250421"/>
                        <a:pt x="8974" y="250859"/>
                        <a:pt x="8907" y="251287"/>
                      </a:cubicBezTo>
                      <a:lnTo>
                        <a:pt x="8907" y="268909"/>
                      </a:lnTo>
                      <a:cubicBezTo>
                        <a:pt x="8907" y="271347"/>
                        <a:pt x="6964" y="273338"/>
                        <a:pt x="4525" y="273385"/>
                      </a:cubicBezTo>
                      <a:close/>
                      <a:moveTo>
                        <a:pt x="4525" y="238048"/>
                      </a:moveTo>
                      <a:cubicBezTo>
                        <a:pt x="2049" y="238048"/>
                        <a:pt x="49" y="236047"/>
                        <a:pt x="49" y="233571"/>
                      </a:cubicBezTo>
                      <a:lnTo>
                        <a:pt x="49" y="215950"/>
                      </a:lnTo>
                      <a:cubicBezTo>
                        <a:pt x="-313" y="213502"/>
                        <a:pt x="1382" y="211225"/>
                        <a:pt x="3830" y="210873"/>
                      </a:cubicBezTo>
                      <a:cubicBezTo>
                        <a:pt x="6268" y="210511"/>
                        <a:pt x="8545" y="212197"/>
                        <a:pt x="8907" y="214645"/>
                      </a:cubicBezTo>
                      <a:cubicBezTo>
                        <a:pt x="8974" y="215083"/>
                        <a:pt x="8974" y="215521"/>
                        <a:pt x="8907" y="215950"/>
                      </a:cubicBezTo>
                      <a:lnTo>
                        <a:pt x="8907" y="233571"/>
                      </a:lnTo>
                      <a:cubicBezTo>
                        <a:pt x="8907" y="236009"/>
                        <a:pt x="6964" y="238000"/>
                        <a:pt x="4525" y="238048"/>
                      </a:cubicBezTo>
                      <a:close/>
                      <a:moveTo>
                        <a:pt x="4525" y="202710"/>
                      </a:moveTo>
                      <a:cubicBezTo>
                        <a:pt x="2049" y="202710"/>
                        <a:pt x="49" y="200710"/>
                        <a:pt x="49" y="198233"/>
                      </a:cubicBezTo>
                      <a:lnTo>
                        <a:pt x="49" y="180612"/>
                      </a:lnTo>
                      <a:cubicBezTo>
                        <a:pt x="-313" y="178164"/>
                        <a:pt x="1382" y="175888"/>
                        <a:pt x="3830" y="175535"/>
                      </a:cubicBezTo>
                      <a:cubicBezTo>
                        <a:pt x="6268" y="175173"/>
                        <a:pt x="8545" y="176859"/>
                        <a:pt x="8907" y="179307"/>
                      </a:cubicBezTo>
                      <a:cubicBezTo>
                        <a:pt x="8974" y="179745"/>
                        <a:pt x="8974" y="180183"/>
                        <a:pt x="8907" y="180612"/>
                      </a:cubicBezTo>
                      <a:lnTo>
                        <a:pt x="8907" y="198233"/>
                      </a:lnTo>
                      <a:cubicBezTo>
                        <a:pt x="8907" y="200672"/>
                        <a:pt x="6964" y="202662"/>
                        <a:pt x="4525" y="202710"/>
                      </a:cubicBezTo>
                      <a:close/>
                      <a:moveTo>
                        <a:pt x="4525" y="167372"/>
                      </a:moveTo>
                      <a:cubicBezTo>
                        <a:pt x="2049" y="167372"/>
                        <a:pt x="49" y="165372"/>
                        <a:pt x="49" y="162895"/>
                      </a:cubicBezTo>
                      <a:lnTo>
                        <a:pt x="49" y="145179"/>
                      </a:lnTo>
                      <a:cubicBezTo>
                        <a:pt x="411" y="142731"/>
                        <a:pt x="2687" y="141045"/>
                        <a:pt x="5125" y="141398"/>
                      </a:cubicBezTo>
                      <a:cubicBezTo>
                        <a:pt x="7088" y="141693"/>
                        <a:pt x="8621" y="143226"/>
                        <a:pt x="8907" y="145179"/>
                      </a:cubicBezTo>
                      <a:lnTo>
                        <a:pt x="8907" y="162991"/>
                      </a:lnTo>
                      <a:cubicBezTo>
                        <a:pt x="8859" y="165391"/>
                        <a:pt x="6926" y="167325"/>
                        <a:pt x="4525" y="167372"/>
                      </a:cubicBezTo>
                      <a:close/>
                      <a:moveTo>
                        <a:pt x="4525" y="131939"/>
                      </a:moveTo>
                      <a:cubicBezTo>
                        <a:pt x="2106" y="131996"/>
                        <a:pt x="106" y="130072"/>
                        <a:pt x="49" y="127653"/>
                      </a:cubicBezTo>
                      <a:cubicBezTo>
                        <a:pt x="49" y="127624"/>
                        <a:pt x="49" y="127586"/>
                        <a:pt x="49" y="127558"/>
                      </a:cubicBezTo>
                      <a:lnTo>
                        <a:pt x="49" y="109841"/>
                      </a:lnTo>
                      <a:cubicBezTo>
                        <a:pt x="411" y="107393"/>
                        <a:pt x="2687" y="105707"/>
                        <a:pt x="5125" y="106060"/>
                      </a:cubicBezTo>
                      <a:cubicBezTo>
                        <a:pt x="7088" y="106355"/>
                        <a:pt x="8621" y="107889"/>
                        <a:pt x="8907" y="109841"/>
                      </a:cubicBezTo>
                      <a:lnTo>
                        <a:pt x="8907" y="127558"/>
                      </a:lnTo>
                      <a:cubicBezTo>
                        <a:pt x="8907" y="129977"/>
                        <a:pt x="6945" y="131939"/>
                        <a:pt x="4525" y="131939"/>
                      </a:cubicBezTo>
                      <a:close/>
                      <a:moveTo>
                        <a:pt x="4525" y="96601"/>
                      </a:moveTo>
                      <a:cubicBezTo>
                        <a:pt x="2087" y="96601"/>
                        <a:pt x="96" y="94658"/>
                        <a:pt x="49" y="92220"/>
                      </a:cubicBezTo>
                      <a:lnTo>
                        <a:pt x="49" y="74504"/>
                      </a:lnTo>
                      <a:cubicBezTo>
                        <a:pt x="411" y="72056"/>
                        <a:pt x="2687" y="70370"/>
                        <a:pt x="5125" y="70722"/>
                      </a:cubicBezTo>
                      <a:cubicBezTo>
                        <a:pt x="7088" y="71017"/>
                        <a:pt x="8621" y="72551"/>
                        <a:pt x="8907" y="74504"/>
                      </a:cubicBezTo>
                      <a:lnTo>
                        <a:pt x="8907" y="92220"/>
                      </a:lnTo>
                      <a:cubicBezTo>
                        <a:pt x="8716" y="94506"/>
                        <a:pt x="6821" y="96278"/>
                        <a:pt x="4525" y="96316"/>
                      </a:cubicBezTo>
                      <a:close/>
                      <a:moveTo>
                        <a:pt x="4525" y="61264"/>
                      </a:moveTo>
                      <a:cubicBezTo>
                        <a:pt x="2087" y="61264"/>
                        <a:pt x="96" y="59321"/>
                        <a:pt x="49" y="56882"/>
                      </a:cubicBezTo>
                      <a:lnTo>
                        <a:pt x="49" y="39166"/>
                      </a:lnTo>
                      <a:cubicBezTo>
                        <a:pt x="411" y="36718"/>
                        <a:pt x="2687" y="35032"/>
                        <a:pt x="5125" y="35384"/>
                      </a:cubicBezTo>
                      <a:cubicBezTo>
                        <a:pt x="7088" y="35680"/>
                        <a:pt x="8621" y="37213"/>
                        <a:pt x="8907" y="39166"/>
                      </a:cubicBezTo>
                      <a:lnTo>
                        <a:pt x="8907" y="56882"/>
                      </a:lnTo>
                      <a:cubicBezTo>
                        <a:pt x="8859" y="59282"/>
                        <a:pt x="6926" y="61216"/>
                        <a:pt x="4525" y="61264"/>
                      </a:cubicBezTo>
                      <a:close/>
                      <a:moveTo>
                        <a:pt x="4525" y="25926"/>
                      </a:moveTo>
                      <a:cubicBezTo>
                        <a:pt x="2087" y="25926"/>
                        <a:pt x="96" y="23983"/>
                        <a:pt x="49" y="21544"/>
                      </a:cubicBezTo>
                      <a:lnTo>
                        <a:pt x="49" y="3828"/>
                      </a:lnTo>
                      <a:cubicBezTo>
                        <a:pt x="411" y="1380"/>
                        <a:pt x="2687" y="-306"/>
                        <a:pt x="5125" y="47"/>
                      </a:cubicBezTo>
                      <a:cubicBezTo>
                        <a:pt x="7088" y="342"/>
                        <a:pt x="8621" y="1875"/>
                        <a:pt x="8907" y="3828"/>
                      </a:cubicBezTo>
                      <a:lnTo>
                        <a:pt x="8907" y="21544"/>
                      </a:lnTo>
                      <a:cubicBezTo>
                        <a:pt x="8859" y="23945"/>
                        <a:pt x="6926" y="25878"/>
                        <a:pt x="4525" y="25926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1BAA0D14-D23B-6493-BD27-3A45A6ED8B3C}"/>
                    </a:ext>
                  </a:extLst>
                </p:cNvPr>
                <p:cNvSpPr/>
                <p:nvPr/>
              </p:nvSpPr>
              <p:spPr>
                <a:xfrm>
                  <a:off x="-1761390" y="3424878"/>
                  <a:ext cx="8956" cy="18176"/>
                </a:xfrm>
                <a:custGeom>
                  <a:avLst/>
                  <a:gdLst>
                    <a:gd name="connsiteX0" fmla="*/ 4525 w 8956"/>
                    <a:gd name="connsiteY0" fmla="*/ 18175 h 18176"/>
                    <a:gd name="connsiteX1" fmla="*/ 49 w 8956"/>
                    <a:gd name="connsiteY1" fmla="*/ 13889 h 18176"/>
                    <a:gd name="connsiteX2" fmla="*/ 49 w 8956"/>
                    <a:gd name="connsiteY2" fmla="*/ 13794 h 18176"/>
                    <a:gd name="connsiteX3" fmla="*/ 49 w 8956"/>
                    <a:gd name="connsiteY3" fmla="*/ 5126 h 18176"/>
                    <a:gd name="connsiteX4" fmla="*/ 3830 w 8956"/>
                    <a:gd name="connsiteY4" fmla="*/ 49 h 18176"/>
                    <a:gd name="connsiteX5" fmla="*/ 8907 w 8956"/>
                    <a:gd name="connsiteY5" fmla="*/ 3821 h 18176"/>
                    <a:gd name="connsiteX6" fmla="*/ 8907 w 8956"/>
                    <a:gd name="connsiteY6" fmla="*/ 5126 h 18176"/>
                    <a:gd name="connsiteX7" fmla="*/ 8907 w 8956"/>
                    <a:gd name="connsiteY7" fmla="*/ 13984 h 18176"/>
                    <a:gd name="connsiteX8" fmla="*/ 4525 w 8956"/>
                    <a:gd name="connsiteY8" fmla="*/ 18175 h 18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56" h="18176">
                      <a:moveTo>
                        <a:pt x="4525" y="18175"/>
                      </a:moveTo>
                      <a:cubicBezTo>
                        <a:pt x="2106" y="18232"/>
                        <a:pt x="106" y="16308"/>
                        <a:pt x="49" y="13889"/>
                      </a:cubicBezTo>
                      <a:cubicBezTo>
                        <a:pt x="49" y="13860"/>
                        <a:pt x="49" y="13822"/>
                        <a:pt x="49" y="13794"/>
                      </a:cubicBezTo>
                      <a:lnTo>
                        <a:pt x="49" y="5126"/>
                      </a:lnTo>
                      <a:cubicBezTo>
                        <a:pt x="-313" y="2678"/>
                        <a:pt x="1382" y="401"/>
                        <a:pt x="3830" y="49"/>
                      </a:cubicBezTo>
                      <a:cubicBezTo>
                        <a:pt x="6268" y="-313"/>
                        <a:pt x="8545" y="1373"/>
                        <a:pt x="8907" y="3821"/>
                      </a:cubicBezTo>
                      <a:cubicBezTo>
                        <a:pt x="8974" y="4259"/>
                        <a:pt x="8974" y="4697"/>
                        <a:pt x="8907" y="5126"/>
                      </a:cubicBezTo>
                      <a:lnTo>
                        <a:pt x="8907" y="13984"/>
                      </a:lnTo>
                      <a:cubicBezTo>
                        <a:pt x="8802" y="16327"/>
                        <a:pt x="6869" y="18175"/>
                        <a:pt x="4525" y="18175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E31DC87-448F-90AA-FF45-AD809679BC00}"/>
                    </a:ext>
                  </a:extLst>
                </p:cNvPr>
                <p:cNvSpPr/>
                <p:nvPr/>
              </p:nvSpPr>
              <p:spPr>
                <a:xfrm>
                  <a:off x="-2181775" y="2813089"/>
                  <a:ext cx="152685" cy="215540"/>
                </a:xfrm>
                <a:custGeom>
                  <a:avLst/>
                  <a:gdLst>
                    <a:gd name="connsiteX0" fmla="*/ 152686 w 152685"/>
                    <a:gd name="connsiteY0" fmla="*/ 9695 h 215540"/>
                    <a:gd name="connsiteX1" fmla="*/ 139065 w 152685"/>
                    <a:gd name="connsiteY1" fmla="*/ 1885 h 215540"/>
                    <a:gd name="connsiteX2" fmla="*/ 13621 w 152685"/>
                    <a:gd name="connsiteY2" fmla="*/ 73989 h 215540"/>
                    <a:gd name="connsiteX3" fmla="*/ 0 w 152685"/>
                    <a:gd name="connsiteY3" fmla="*/ 97706 h 215540"/>
                    <a:gd name="connsiteX4" fmla="*/ 0 w 152685"/>
                    <a:gd name="connsiteY4" fmla="*/ 199243 h 215540"/>
                    <a:gd name="connsiteX5" fmla="*/ 13621 w 152685"/>
                    <a:gd name="connsiteY5" fmla="*/ 207053 h 215540"/>
                    <a:gd name="connsiteX6" fmla="*/ 60198 w 152685"/>
                    <a:gd name="connsiteY6" fmla="*/ 180193 h 215540"/>
                    <a:gd name="connsiteX7" fmla="*/ 79724 w 152685"/>
                    <a:gd name="connsiteY7" fmla="*/ 214102 h 215540"/>
                    <a:gd name="connsiteX8" fmla="*/ 83773 w 152685"/>
                    <a:gd name="connsiteY8" fmla="*/ 215121 h 215540"/>
                    <a:gd name="connsiteX9" fmla="*/ 85058 w 152685"/>
                    <a:gd name="connsiteY9" fmla="*/ 213530 h 215540"/>
                    <a:gd name="connsiteX10" fmla="*/ 105728 w 152685"/>
                    <a:gd name="connsiteY10" fmla="*/ 153904 h 215540"/>
                    <a:gd name="connsiteX11" fmla="*/ 105728 w 152685"/>
                    <a:gd name="connsiteY11" fmla="*/ 153904 h 215540"/>
                    <a:gd name="connsiteX12" fmla="*/ 139065 w 152685"/>
                    <a:gd name="connsiteY12" fmla="*/ 134854 h 215540"/>
                    <a:gd name="connsiteX13" fmla="*/ 152686 w 152685"/>
                    <a:gd name="connsiteY13" fmla="*/ 111232 h 215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2685" h="215540">
                      <a:moveTo>
                        <a:pt x="152686" y="9695"/>
                      </a:moveTo>
                      <a:cubicBezTo>
                        <a:pt x="152686" y="1027"/>
                        <a:pt x="146590" y="-2497"/>
                        <a:pt x="139065" y="1885"/>
                      </a:cubicBezTo>
                      <a:lnTo>
                        <a:pt x="13621" y="73989"/>
                      </a:lnTo>
                      <a:cubicBezTo>
                        <a:pt x="5563" y="79275"/>
                        <a:pt x="505" y="88086"/>
                        <a:pt x="0" y="97706"/>
                      </a:cubicBezTo>
                      <a:lnTo>
                        <a:pt x="0" y="199243"/>
                      </a:lnTo>
                      <a:cubicBezTo>
                        <a:pt x="0" y="207910"/>
                        <a:pt x="6096" y="211435"/>
                        <a:pt x="13621" y="207053"/>
                      </a:cubicBezTo>
                      <a:lnTo>
                        <a:pt x="60198" y="180193"/>
                      </a:lnTo>
                      <a:lnTo>
                        <a:pt x="79724" y="214102"/>
                      </a:lnTo>
                      <a:cubicBezTo>
                        <a:pt x="80563" y="215502"/>
                        <a:pt x="82372" y="215959"/>
                        <a:pt x="83773" y="215121"/>
                      </a:cubicBezTo>
                      <a:cubicBezTo>
                        <a:pt x="84382" y="214759"/>
                        <a:pt x="84830" y="214197"/>
                        <a:pt x="85058" y="213530"/>
                      </a:cubicBezTo>
                      <a:lnTo>
                        <a:pt x="105728" y="153904"/>
                      </a:lnTo>
                      <a:lnTo>
                        <a:pt x="105728" y="153904"/>
                      </a:lnTo>
                      <a:lnTo>
                        <a:pt x="139065" y="134854"/>
                      </a:lnTo>
                      <a:cubicBezTo>
                        <a:pt x="147142" y="129625"/>
                        <a:pt x="152210" y="120843"/>
                        <a:pt x="152686" y="111232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4D1B633D-ECA4-80B9-CCD8-55E9F4B5F012}"/>
                    </a:ext>
                  </a:extLst>
                </p:cNvPr>
                <p:cNvSpPr/>
                <p:nvPr/>
              </p:nvSpPr>
              <p:spPr>
                <a:xfrm>
                  <a:off x="-2147520" y="2857415"/>
                  <a:ext cx="84080" cy="124339"/>
                </a:xfrm>
                <a:custGeom>
                  <a:avLst/>
                  <a:gdLst>
                    <a:gd name="connsiteX0" fmla="*/ 9275 w 84080"/>
                    <a:gd name="connsiteY0" fmla="*/ 71764 h 124339"/>
                    <a:gd name="connsiteX1" fmla="*/ 2512 w 84080"/>
                    <a:gd name="connsiteY1" fmla="*/ 69097 h 124339"/>
                    <a:gd name="connsiteX2" fmla="*/ 36 w 84080"/>
                    <a:gd name="connsiteY2" fmla="*/ 60810 h 124339"/>
                    <a:gd name="connsiteX3" fmla="*/ 2512 w 84080"/>
                    <a:gd name="connsiteY3" fmla="*/ 49570 h 124339"/>
                    <a:gd name="connsiteX4" fmla="*/ 9275 w 84080"/>
                    <a:gd name="connsiteY4" fmla="*/ 38998 h 124339"/>
                    <a:gd name="connsiteX5" fmla="*/ 18800 w 84080"/>
                    <a:gd name="connsiteY5" fmla="*/ 30997 h 124339"/>
                    <a:gd name="connsiteX6" fmla="*/ 28325 w 84080"/>
                    <a:gd name="connsiteY6" fmla="*/ 28044 h 124339"/>
                    <a:gd name="connsiteX7" fmla="*/ 35088 w 84080"/>
                    <a:gd name="connsiteY7" fmla="*/ 30806 h 124339"/>
                    <a:gd name="connsiteX8" fmla="*/ 37659 w 84080"/>
                    <a:gd name="connsiteY8" fmla="*/ 39093 h 124339"/>
                    <a:gd name="connsiteX9" fmla="*/ 35088 w 84080"/>
                    <a:gd name="connsiteY9" fmla="*/ 50237 h 124339"/>
                    <a:gd name="connsiteX10" fmla="*/ 28325 w 84080"/>
                    <a:gd name="connsiteY10" fmla="*/ 60905 h 124339"/>
                    <a:gd name="connsiteX11" fmla="*/ 18800 w 84080"/>
                    <a:gd name="connsiteY11" fmla="*/ 68716 h 124339"/>
                    <a:gd name="connsiteX12" fmla="*/ 9275 w 84080"/>
                    <a:gd name="connsiteY12" fmla="*/ 71764 h 124339"/>
                    <a:gd name="connsiteX13" fmla="*/ 6227 w 84080"/>
                    <a:gd name="connsiteY13" fmla="*/ 123103 h 124339"/>
                    <a:gd name="connsiteX14" fmla="*/ 6703 w 84080"/>
                    <a:gd name="connsiteY14" fmla="*/ 121389 h 124339"/>
                    <a:gd name="connsiteX15" fmla="*/ 61186 w 84080"/>
                    <a:gd name="connsiteY15" fmla="*/ 10613 h 124339"/>
                    <a:gd name="connsiteX16" fmla="*/ 62615 w 84080"/>
                    <a:gd name="connsiteY16" fmla="*/ 8137 h 124339"/>
                    <a:gd name="connsiteX17" fmla="*/ 64615 w 84080"/>
                    <a:gd name="connsiteY17" fmla="*/ 6518 h 124339"/>
                    <a:gd name="connsiteX18" fmla="*/ 75759 w 84080"/>
                    <a:gd name="connsiteY18" fmla="*/ 136 h 124339"/>
                    <a:gd name="connsiteX19" fmla="*/ 77093 w 84080"/>
                    <a:gd name="connsiteY19" fmla="*/ 136 h 124339"/>
                    <a:gd name="connsiteX20" fmla="*/ 77664 w 84080"/>
                    <a:gd name="connsiteY20" fmla="*/ 993 h 124339"/>
                    <a:gd name="connsiteX21" fmla="*/ 77093 w 84080"/>
                    <a:gd name="connsiteY21" fmla="*/ 2803 h 124339"/>
                    <a:gd name="connsiteX22" fmla="*/ 22134 w 84080"/>
                    <a:gd name="connsiteY22" fmla="*/ 113674 h 124339"/>
                    <a:gd name="connsiteX23" fmla="*/ 20895 w 84080"/>
                    <a:gd name="connsiteY23" fmla="*/ 115769 h 124339"/>
                    <a:gd name="connsiteX24" fmla="*/ 19086 w 84080"/>
                    <a:gd name="connsiteY24" fmla="*/ 117103 h 124339"/>
                    <a:gd name="connsiteX25" fmla="*/ 7846 w 84080"/>
                    <a:gd name="connsiteY25" fmla="*/ 123675 h 124339"/>
                    <a:gd name="connsiteX26" fmla="*/ 6227 w 84080"/>
                    <a:gd name="connsiteY26" fmla="*/ 123103 h 124339"/>
                    <a:gd name="connsiteX27" fmla="*/ 25277 w 84080"/>
                    <a:gd name="connsiteY27" fmla="*/ 52809 h 124339"/>
                    <a:gd name="connsiteX28" fmla="*/ 28039 w 84080"/>
                    <a:gd name="connsiteY28" fmla="*/ 44427 h 124339"/>
                    <a:gd name="connsiteX29" fmla="*/ 25277 w 84080"/>
                    <a:gd name="connsiteY29" fmla="*/ 38998 h 124339"/>
                    <a:gd name="connsiteX30" fmla="*/ 18419 w 84080"/>
                    <a:gd name="connsiteY30" fmla="*/ 40236 h 124339"/>
                    <a:gd name="connsiteX31" fmla="*/ 11561 w 84080"/>
                    <a:gd name="connsiteY31" fmla="*/ 46903 h 124339"/>
                    <a:gd name="connsiteX32" fmla="*/ 8799 w 84080"/>
                    <a:gd name="connsiteY32" fmla="*/ 55476 h 124339"/>
                    <a:gd name="connsiteX33" fmla="*/ 11561 w 84080"/>
                    <a:gd name="connsiteY33" fmla="*/ 60715 h 124339"/>
                    <a:gd name="connsiteX34" fmla="*/ 18419 w 84080"/>
                    <a:gd name="connsiteY34" fmla="*/ 59572 h 124339"/>
                    <a:gd name="connsiteX35" fmla="*/ 25658 w 84080"/>
                    <a:gd name="connsiteY35" fmla="*/ 52809 h 124339"/>
                    <a:gd name="connsiteX36" fmla="*/ 55567 w 84080"/>
                    <a:gd name="connsiteY36" fmla="*/ 95481 h 124339"/>
                    <a:gd name="connsiteX37" fmla="*/ 48709 w 84080"/>
                    <a:gd name="connsiteY37" fmla="*/ 92719 h 124339"/>
                    <a:gd name="connsiteX38" fmla="*/ 46137 w 84080"/>
                    <a:gd name="connsiteY38" fmla="*/ 84527 h 124339"/>
                    <a:gd name="connsiteX39" fmla="*/ 48709 w 84080"/>
                    <a:gd name="connsiteY39" fmla="*/ 73478 h 124339"/>
                    <a:gd name="connsiteX40" fmla="*/ 55567 w 84080"/>
                    <a:gd name="connsiteY40" fmla="*/ 62810 h 124339"/>
                    <a:gd name="connsiteX41" fmla="*/ 65092 w 84080"/>
                    <a:gd name="connsiteY41" fmla="*/ 54904 h 124339"/>
                    <a:gd name="connsiteX42" fmla="*/ 74617 w 84080"/>
                    <a:gd name="connsiteY42" fmla="*/ 51857 h 124339"/>
                    <a:gd name="connsiteX43" fmla="*/ 81475 w 84080"/>
                    <a:gd name="connsiteY43" fmla="*/ 54524 h 124339"/>
                    <a:gd name="connsiteX44" fmla="*/ 84046 w 84080"/>
                    <a:gd name="connsiteY44" fmla="*/ 62810 h 124339"/>
                    <a:gd name="connsiteX45" fmla="*/ 81475 w 84080"/>
                    <a:gd name="connsiteY45" fmla="*/ 73954 h 124339"/>
                    <a:gd name="connsiteX46" fmla="*/ 74617 w 84080"/>
                    <a:gd name="connsiteY46" fmla="*/ 84623 h 124339"/>
                    <a:gd name="connsiteX47" fmla="*/ 65092 w 84080"/>
                    <a:gd name="connsiteY47" fmla="*/ 92528 h 124339"/>
                    <a:gd name="connsiteX48" fmla="*/ 55947 w 84080"/>
                    <a:gd name="connsiteY48" fmla="*/ 95481 h 124339"/>
                    <a:gd name="connsiteX49" fmla="*/ 71854 w 84080"/>
                    <a:gd name="connsiteY49" fmla="*/ 76431 h 124339"/>
                    <a:gd name="connsiteX50" fmla="*/ 74617 w 84080"/>
                    <a:gd name="connsiteY50" fmla="*/ 67954 h 124339"/>
                    <a:gd name="connsiteX51" fmla="*/ 71854 w 84080"/>
                    <a:gd name="connsiteY51" fmla="*/ 62715 h 124339"/>
                    <a:gd name="connsiteX52" fmla="*/ 64996 w 84080"/>
                    <a:gd name="connsiteY52" fmla="*/ 63953 h 124339"/>
                    <a:gd name="connsiteX53" fmla="*/ 58138 w 84080"/>
                    <a:gd name="connsiteY53" fmla="*/ 70621 h 124339"/>
                    <a:gd name="connsiteX54" fmla="*/ 55376 w 84080"/>
                    <a:gd name="connsiteY54" fmla="*/ 79003 h 124339"/>
                    <a:gd name="connsiteX55" fmla="*/ 58138 w 84080"/>
                    <a:gd name="connsiteY55" fmla="*/ 84337 h 124339"/>
                    <a:gd name="connsiteX56" fmla="*/ 64996 w 84080"/>
                    <a:gd name="connsiteY56" fmla="*/ 83099 h 124339"/>
                    <a:gd name="connsiteX57" fmla="*/ 72235 w 84080"/>
                    <a:gd name="connsiteY57" fmla="*/ 76621 h 12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4080" h="124339">
                      <a:moveTo>
                        <a:pt x="9275" y="71764"/>
                      </a:moveTo>
                      <a:cubicBezTo>
                        <a:pt x="6732" y="71964"/>
                        <a:pt x="4236" y="70983"/>
                        <a:pt x="2512" y="69097"/>
                      </a:cubicBezTo>
                      <a:cubicBezTo>
                        <a:pt x="683" y="66735"/>
                        <a:pt x="-193" y="63782"/>
                        <a:pt x="36" y="60810"/>
                      </a:cubicBezTo>
                      <a:cubicBezTo>
                        <a:pt x="45" y="56933"/>
                        <a:pt x="884" y="53095"/>
                        <a:pt x="2512" y="49570"/>
                      </a:cubicBezTo>
                      <a:cubicBezTo>
                        <a:pt x="4179" y="45703"/>
                        <a:pt x="6465" y="42132"/>
                        <a:pt x="9275" y="38998"/>
                      </a:cubicBezTo>
                      <a:cubicBezTo>
                        <a:pt x="11980" y="35816"/>
                        <a:pt x="15200" y="33111"/>
                        <a:pt x="18800" y="30997"/>
                      </a:cubicBezTo>
                      <a:cubicBezTo>
                        <a:pt x="21667" y="29206"/>
                        <a:pt x="24953" y="28196"/>
                        <a:pt x="28325" y="28044"/>
                      </a:cubicBezTo>
                      <a:cubicBezTo>
                        <a:pt x="30878" y="27901"/>
                        <a:pt x="33364" y="28911"/>
                        <a:pt x="35088" y="30806"/>
                      </a:cubicBezTo>
                      <a:cubicBezTo>
                        <a:pt x="36945" y="33149"/>
                        <a:pt x="37869" y="36102"/>
                        <a:pt x="37659" y="39093"/>
                      </a:cubicBezTo>
                      <a:cubicBezTo>
                        <a:pt x="37593" y="42951"/>
                        <a:pt x="36717" y="46742"/>
                        <a:pt x="35088" y="50237"/>
                      </a:cubicBezTo>
                      <a:cubicBezTo>
                        <a:pt x="33364" y="54104"/>
                        <a:pt x="31087" y="57695"/>
                        <a:pt x="28325" y="60905"/>
                      </a:cubicBezTo>
                      <a:cubicBezTo>
                        <a:pt x="25591" y="64010"/>
                        <a:pt x="22381" y="66649"/>
                        <a:pt x="18800" y="68716"/>
                      </a:cubicBezTo>
                      <a:cubicBezTo>
                        <a:pt x="15952" y="70564"/>
                        <a:pt x="12666" y="71611"/>
                        <a:pt x="9275" y="71764"/>
                      </a:cubicBezTo>
                      <a:close/>
                      <a:moveTo>
                        <a:pt x="6227" y="123103"/>
                      </a:moveTo>
                      <a:cubicBezTo>
                        <a:pt x="6256" y="122503"/>
                        <a:pt x="6417" y="121913"/>
                        <a:pt x="6703" y="121389"/>
                      </a:cubicBezTo>
                      <a:lnTo>
                        <a:pt x="61186" y="10613"/>
                      </a:lnTo>
                      <a:lnTo>
                        <a:pt x="62615" y="8137"/>
                      </a:lnTo>
                      <a:cubicBezTo>
                        <a:pt x="63206" y="7508"/>
                        <a:pt x="63882" y="6965"/>
                        <a:pt x="64615" y="6518"/>
                      </a:cubicBezTo>
                      <a:lnTo>
                        <a:pt x="75759" y="136"/>
                      </a:lnTo>
                      <a:cubicBezTo>
                        <a:pt x="76188" y="-45"/>
                        <a:pt x="76664" y="-45"/>
                        <a:pt x="77093" y="136"/>
                      </a:cubicBezTo>
                      <a:cubicBezTo>
                        <a:pt x="77474" y="231"/>
                        <a:pt x="77722" y="603"/>
                        <a:pt x="77664" y="993"/>
                      </a:cubicBezTo>
                      <a:cubicBezTo>
                        <a:pt x="77655" y="1641"/>
                        <a:pt x="77455" y="2269"/>
                        <a:pt x="77093" y="2803"/>
                      </a:cubicBezTo>
                      <a:lnTo>
                        <a:pt x="22134" y="113674"/>
                      </a:lnTo>
                      <a:cubicBezTo>
                        <a:pt x="22134" y="114626"/>
                        <a:pt x="21181" y="115293"/>
                        <a:pt x="20895" y="115769"/>
                      </a:cubicBezTo>
                      <a:cubicBezTo>
                        <a:pt x="20381" y="116322"/>
                        <a:pt x="19772" y="116779"/>
                        <a:pt x="19086" y="117103"/>
                      </a:cubicBezTo>
                      <a:lnTo>
                        <a:pt x="7846" y="123675"/>
                      </a:lnTo>
                      <a:cubicBezTo>
                        <a:pt x="6894" y="124913"/>
                        <a:pt x="6227" y="124246"/>
                        <a:pt x="6227" y="123103"/>
                      </a:cubicBezTo>
                      <a:close/>
                      <a:moveTo>
                        <a:pt x="25277" y="52809"/>
                      </a:moveTo>
                      <a:cubicBezTo>
                        <a:pt x="26982" y="50342"/>
                        <a:pt x="27944" y="47427"/>
                        <a:pt x="28039" y="44427"/>
                      </a:cubicBezTo>
                      <a:cubicBezTo>
                        <a:pt x="28373" y="42217"/>
                        <a:pt x="27268" y="40026"/>
                        <a:pt x="25277" y="38998"/>
                      </a:cubicBezTo>
                      <a:cubicBezTo>
                        <a:pt x="22924" y="38293"/>
                        <a:pt x="20381" y="38760"/>
                        <a:pt x="18419" y="40236"/>
                      </a:cubicBezTo>
                      <a:cubicBezTo>
                        <a:pt x="15628" y="41865"/>
                        <a:pt x="13276" y="44160"/>
                        <a:pt x="11561" y="46903"/>
                      </a:cubicBezTo>
                      <a:cubicBezTo>
                        <a:pt x="9837" y="49437"/>
                        <a:pt x="8875" y="52409"/>
                        <a:pt x="8799" y="55476"/>
                      </a:cubicBezTo>
                      <a:cubicBezTo>
                        <a:pt x="8494" y="57638"/>
                        <a:pt x="9608" y="59753"/>
                        <a:pt x="11561" y="60715"/>
                      </a:cubicBezTo>
                      <a:cubicBezTo>
                        <a:pt x="13904" y="61410"/>
                        <a:pt x="16428" y="60991"/>
                        <a:pt x="18419" y="59572"/>
                      </a:cubicBezTo>
                      <a:cubicBezTo>
                        <a:pt x="21353" y="57953"/>
                        <a:pt x="23848" y="55628"/>
                        <a:pt x="25658" y="52809"/>
                      </a:cubicBezTo>
                      <a:close/>
                      <a:moveTo>
                        <a:pt x="55567" y="95481"/>
                      </a:moveTo>
                      <a:cubicBezTo>
                        <a:pt x="52976" y="95671"/>
                        <a:pt x="50442" y="94652"/>
                        <a:pt x="48709" y="92719"/>
                      </a:cubicBezTo>
                      <a:cubicBezTo>
                        <a:pt x="46841" y="90414"/>
                        <a:pt x="45927" y="87490"/>
                        <a:pt x="46137" y="84527"/>
                      </a:cubicBezTo>
                      <a:cubicBezTo>
                        <a:pt x="46203" y="80708"/>
                        <a:pt x="47080" y="76936"/>
                        <a:pt x="48709" y="73478"/>
                      </a:cubicBezTo>
                      <a:cubicBezTo>
                        <a:pt x="50423" y="69582"/>
                        <a:pt x="52738" y="65982"/>
                        <a:pt x="55567" y="62810"/>
                      </a:cubicBezTo>
                      <a:cubicBezTo>
                        <a:pt x="58272" y="59658"/>
                        <a:pt x="61491" y="56981"/>
                        <a:pt x="65092" y="54904"/>
                      </a:cubicBezTo>
                      <a:cubicBezTo>
                        <a:pt x="67939" y="53057"/>
                        <a:pt x="71225" y="52009"/>
                        <a:pt x="74617" y="51857"/>
                      </a:cubicBezTo>
                      <a:cubicBezTo>
                        <a:pt x="77179" y="51723"/>
                        <a:pt x="79674" y="52695"/>
                        <a:pt x="81475" y="54524"/>
                      </a:cubicBezTo>
                      <a:cubicBezTo>
                        <a:pt x="83351" y="56857"/>
                        <a:pt x="84275" y="59819"/>
                        <a:pt x="84046" y="62810"/>
                      </a:cubicBezTo>
                      <a:cubicBezTo>
                        <a:pt x="83989" y="66668"/>
                        <a:pt x="83113" y="70468"/>
                        <a:pt x="81475" y="73954"/>
                      </a:cubicBezTo>
                      <a:cubicBezTo>
                        <a:pt x="79712" y="77822"/>
                        <a:pt x="77407" y="81413"/>
                        <a:pt x="74617" y="84623"/>
                      </a:cubicBezTo>
                      <a:cubicBezTo>
                        <a:pt x="71892" y="87756"/>
                        <a:pt x="68673" y="90423"/>
                        <a:pt x="65092" y="92528"/>
                      </a:cubicBezTo>
                      <a:cubicBezTo>
                        <a:pt x="62329" y="94243"/>
                        <a:pt x="59195" y="95262"/>
                        <a:pt x="55947" y="95481"/>
                      </a:cubicBezTo>
                      <a:close/>
                      <a:moveTo>
                        <a:pt x="71854" y="76431"/>
                      </a:moveTo>
                      <a:cubicBezTo>
                        <a:pt x="73607" y="73945"/>
                        <a:pt x="74569" y="70992"/>
                        <a:pt x="74617" y="67954"/>
                      </a:cubicBezTo>
                      <a:cubicBezTo>
                        <a:pt x="74617" y="65191"/>
                        <a:pt x="73759" y="63477"/>
                        <a:pt x="71854" y="62715"/>
                      </a:cubicBezTo>
                      <a:cubicBezTo>
                        <a:pt x="69501" y="62001"/>
                        <a:pt x="66949" y="62458"/>
                        <a:pt x="64996" y="63953"/>
                      </a:cubicBezTo>
                      <a:cubicBezTo>
                        <a:pt x="62177" y="65554"/>
                        <a:pt x="59824" y="67849"/>
                        <a:pt x="58138" y="70621"/>
                      </a:cubicBezTo>
                      <a:cubicBezTo>
                        <a:pt x="56443" y="73097"/>
                        <a:pt x="55490" y="76002"/>
                        <a:pt x="55376" y="79003"/>
                      </a:cubicBezTo>
                      <a:cubicBezTo>
                        <a:pt x="55376" y="81860"/>
                        <a:pt x="56328" y="83670"/>
                        <a:pt x="58138" y="84337"/>
                      </a:cubicBezTo>
                      <a:cubicBezTo>
                        <a:pt x="60491" y="84956"/>
                        <a:pt x="63005" y="84499"/>
                        <a:pt x="64996" y="83099"/>
                      </a:cubicBezTo>
                      <a:cubicBezTo>
                        <a:pt x="67892" y="81546"/>
                        <a:pt x="70368" y="79327"/>
                        <a:pt x="72235" y="76621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97C81CF-6E44-6504-D223-7C77AB5E71A2}"/>
                    </a:ext>
                  </a:extLst>
                </p:cNvPr>
                <p:cNvSpPr/>
                <p:nvPr/>
              </p:nvSpPr>
              <p:spPr>
                <a:xfrm>
                  <a:off x="-2147520" y="2857415"/>
                  <a:ext cx="84080" cy="124339"/>
                </a:xfrm>
                <a:custGeom>
                  <a:avLst/>
                  <a:gdLst>
                    <a:gd name="connsiteX0" fmla="*/ 9275 w 84080"/>
                    <a:gd name="connsiteY0" fmla="*/ 71764 h 124339"/>
                    <a:gd name="connsiteX1" fmla="*/ 2512 w 84080"/>
                    <a:gd name="connsiteY1" fmla="*/ 69097 h 124339"/>
                    <a:gd name="connsiteX2" fmla="*/ 36 w 84080"/>
                    <a:gd name="connsiteY2" fmla="*/ 60810 h 124339"/>
                    <a:gd name="connsiteX3" fmla="*/ 2512 w 84080"/>
                    <a:gd name="connsiteY3" fmla="*/ 49570 h 124339"/>
                    <a:gd name="connsiteX4" fmla="*/ 9275 w 84080"/>
                    <a:gd name="connsiteY4" fmla="*/ 38998 h 124339"/>
                    <a:gd name="connsiteX5" fmla="*/ 18800 w 84080"/>
                    <a:gd name="connsiteY5" fmla="*/ 30997 h 124339"/>
                    <a:gd name="connsiteX6" fmla="*/ 28325 w 84080"/>
                    <a:gd name="connsiteY6" fmla="*/ 28044 h 124339"/>
                    <a:gd name="connsiteX7" fmla="*/ 35088 w 84080"/>
                    <a:gd name="connsiteY7" fmla="*/ 30806 h 124339"/>
                    <a:gd name="connsiteX8" fmla="*/ 37659 w 84080"/>
                    <a:gd name="connsiteY8" fmla="*/ 39093 h 124339"/>
                    <a:gd name="connsiteX9" fmla="*/ 35088 w 84080"/>
                    <a:gd name="connsiteY9" fmla="*/ 50237 h 124339"/>
                    <a:gd name="connsiteX10" fmla="*/ 28325 w 84080"/>
                    <a:gd name="connsiteY10" fmla="*/ 60905 h 124339"/>
                    <a:gd name="connsiteX11" fmla="*/ 18800 w 84080"/>
                    <a:gd name="connsiteY11" fmla="*/ 68716 h 124339"/>
                    <a:gd name="connsiteX12" fmla="*/ 9275 w 84080"/>
                    <a:gd name="connsiteY12" fmla="*/ 71764 h 124339"/>
                    <a:gd name="connsiteX13" fmla="*/ 6227 w 84080"/>
                    <a:gd name="connsiteY13" fmla="*/ 123103 h 124339"/>
                    <a:gd name="connsiteX14" fmla="*/ 6703 w 84080"/>
                    <a:gd name="connsiteY14" fmla="*/ 121389 h 124339"/>
                    <a:gd name="connsiteX15" fmla="*/ 61186 w 84080"/>
                    <a:gd name="connsiteY15" fmla="*/ 10613 h 124339"/>
                    <a:gd name="connsiteX16" fmla="*/ 62615 w 84080"/>
                    <a:gd name="connsiteY16" fmla="*/ 8137 h 124339"/>
                    <a:gd name="connsiteX17" fmla="*/ 64615 w 84080"/>
                    <a:gd name="connsiteY17" fmla="*/ 6518 h 124339"/>
                    <a:gd name="connsiteX18" fmla="*/ 75759 w 84080"/>
                    <a:gd name="connsiteY18" fmla="*/ 136 h 124339"/>
                    <a:gd name="connsiteX19" fmla="*/ 77093 w 84080"/>
                    <a:gd name="connsiteY19" fmla="*/ 136 h 124339"/>
                    <a:gd name="connsiteX20" fmla="*/ 77664 w 84080"/>
                    <a:gd name="connsiteY20" fmla="*/ 993 h 124339"/>
                    <a:gd name="connsiteX21" fmla="*/ 77093 w 84080"/>
                    <a:gd name="connsiteY21" fmla="*/ 2803 h 124339"/>
                    <a:gd name="connsiteX22" fmla="*/ 22134 w 84080"/>
                    <a:gd name="connsiteY22" fmla="*/ 113674 h 124339"/>
                    <a:gd name="connsiteX23" fmla="*/ 20895 w 84080"/>
                    <a:gd name="connsiteY23" fmla="*/ 115769 h 124339"/>
                    <a:gd name="connsiteX24" fmla="*/ 19086 w 84080"/>
                    <a:gd name="connsiteY24" fmla="*/ 117103 h 124339"/>
                    <a:gd name="connsiteX25" fmla="*/ 7846 w 84080"/>
                    <a:gd name="connsiteY25" fmla="*/ 123675 h 124339"/>
                    <a:gd name="connsiteX26" fmla="*/ 6227 w 84080"/>
                    <a:gd name="connsiteY26" fmla="*/ 123103 h 124339"/>
                    <a:gd name="connsiteX27" fmla="*/ 25277 w 84080"/>
                    <a:gd name="connsiteY27" fmla="*/ 52809 h 124339"/>
                    <a:gd name="connsiteX28" fmla="*/ 28039 w 84080"/>
                    <a:gd name="connsiteY28" fmla="*/ 44427 h 124339"/>
                    <a:gd name="connsiteX29" fmla="*/ 25277 w 84080"/>
                    <a:gd name="connsiteY29" fmla="*/ 38998 h 124339"/>
                    <a:gd name="connsiteX30" fmla="*/ 18419 w 84080"/>
                    <a:gd name="connsiteY30" fmla="*/ 40236 h 124339"/>
                    <a:gd name="connsiteX31" fmla="*/ 11561 w 84080"/>
                    <a:gd name="connsiteY31" fmla="*/ 46903 h 124339"/>
                    <a:gd name="connsiteX32" fmla="*/ 8799 w 84080"/>
                    <a:gd name="connsiteY32" fmla="*/ 55476 h 124339"/>
                    <a:gd name="connsiteX33" fmla="*/ 11561 w 84080"/>
                    <a:gd name="connsiteY33" fmla="*/ 60715 h 124339"/>
                    <a:gd name="connsiteX34" fmla="*/ 18419 w 84080"/>
                    <a:gd name="connsiteY34" fmla="*/ 59572 h 124339"/>
                    <a:gd name="connsiteX35" fmla="*/ 25658 w 84080"/>
                    <a:gd name="connsiteY35" fmla="*/ 52809 h 124339"/>
                    <a:gd name="connsiteX36" fmla="*/ 55567 w 84080"/>
                    <a:gd name="connsiteY36" fmla="*/ 95481 h 124339"/>
                    <a:gd name="connsiteX37" fmla="*/ 48709 w 84080"/>
                    <a:gd name="connsiteY37" fmla="*/ 92719 h 124339"/>
                    <a:gd name="connsiteX38" fmla="*/ 46137 w 84080"/>
                    <a:gd name="connsiteY38" fmla="*/ 84527 h 124339"/>
                    <a:gd name="connsiteX39" fmla="*/ 48709 w 84080"/>
                    <a:gd name="connsiteY39" fmla="*/ 73478 h 124339"/>
                    <a:gd name="connsiteX40" fmla="*/ 55567 w 84080"/>
                    <a:gd name="connsiteY40" fmla="*/ 62810 h 124339"/>
                    <a:gd name="connsiteX41" fmla="*/ 65092 w 84080"/>
                    <a:gd name="connsiteY41" fmla="*/ 54904 h 124339"/>
                    <a:gd name="connsiteX42" fmla="*/ 74617 w 84080"/>
                    <a:gd name="connsiteY42" fmla="*/ 51857 h 124339"/>
                    <a:gd name="connsiteX43" fmla="*/ 81475 w 84080"/>
                    <a:gd name="connsiteY43" fmla="*/ 54524 h 124339"/>
                    <a:gd name="connsiteX44" fmla="*/ 84046 w 84080"/>
                    <a:gd name="connsiteY44" fmla="*/ 62810 h 124339"/>
                    <a:gd name="connsiteX45" fmla="*/ 81475 w 84080"/>
                    <a:gd name="connsiteY45" fmla="*/ 73954 h 124339"/>
                    <a:gd name="connsiteX46" fmla="*/ 74617 w 84080"/>
                    <a:gd name="connsiteY46" fmla="*/ 84623 h 124339"/>
                    <a:gd name="connsiteX47" fmla="*/ 65092 w 84080"/>
                    <a:gd name="connsiteY47" fmla="*/ 92528 h 124339"/>
                    <a:gd name="connsiteX48" fmla="*/ 55947 w 84080"/>
                    <a:gd name="connsiteY48" fmla="*/ 95481 h 124339"/>
                    <a:gd name="connsiteX49" fmla="*/ 71854 w 84080"/>
                    <a:gd name="connsiteY49" fmla="*/ 76431 h 124339"/>
                    <a:gd name="connsiteX50" fmla="*/ 74617 w 84080"/>
                    <a:gd name="connsiteY50" fmla="*/ 67954 h 124339"/>
                    <a:gd name="connsiteX51" fmla="*/ 71854 w 84080"/>
                    <a:gd name="connsiteY51" fmla="*/ 62715 h 124339"/>
                    <a:gd name="connsiteX52" fmla="*/ 64996 w 84080"/>
                    <a:gd name="connsiteY52" fmla="*/ 63953 h 124339"/>
                    <a:gd name="connsiteX53" fmla="*/ 58138 w 84080"/>
                    <a:gd name="connsiteY53" fmla="*/ 70621 h 124339"/>
                    <a:gd name="connsiteX54" fmla="*/ 55376 w 84080"/>
                    <a:gd name="connsiteY54" fmla="*/ 79003 h 124339"/>
                    <a:gd name="connsiteX55" fmla="*/ 58138 w 84080"/>
                    <a:gd name="connsiteY55" fmla="*/ 84337 h 124339"/>
                    <a:gd name="connsiteX56" fmla="*/ 64996 w 84080"/>
                    <a:gd name="connsiteY56" fmla="*/ 83099 h 124339"/>
                    <a:gd name="connsiteX57" fmla="*/ 72235 w 84080"/>
                    <a:gd name="connsiteY57" fmla="*/ 76621 h 124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4080" h="124339">
                      <a:moveTo>
                        <a:pt x="9275" y="71764"/>
                      </a:moveTo>
                      <a:cubicBezTo>
                        <a:pt x="6732" y="71964"/>
                        <a:pt x="4236" y="70983"/>
                        <a:pt x="2512" y="69097"/>
                      </a:cubicBezTo>
                      <a:cubicBezTo>
                        <a:pt x="683" y="66735"/>
                        <a:pt x="-193" y="63782"/>
                        <a:pt x="36" y="60810"/>
                      </a:cubicBezTo>
                      <a:cubicBezTo>
                        <a:pt x="45" y="56933"/>
                        <a:pt x="884" y="53095"/>
                        <a:pt x="2512" y="49570"/>
                      </a:cubicBezTo>
                      <a:cubicBezTo>
                        <a:pt x="4179" y="45703"/>
                        <a:pt x="6465" y="42132"/>
                        <a:pt x="9275" y="38998"/>
                      </a:cubicBezTo>
                      <a:cubicBezTo>
                        <a:pt x="11980" y="35816"/>
                        <a:pt x="15200" y="33111"/>
                        <a:pt x="18800" y="30997"/>
                      </a:cubicBezTo>
                      <a:cubicBezTo>
                        <a:pt x="21667" y="29206"/>
                        <a:pt x="24953" y="28196"/>
                        <a:pt x="28325" y="28044"/>
                      </a:cubicBezTo>
                      <a:cubicBezTo>
                        <a:pt x="30878" y="27901"/>
                        <a:pt x="33364" y="28911"/>
                        <a:pt x="35088" y="30806"/>
                      </a:cubicBezTo>
                      <a:cubicBezTo>
                        <a:pt x="36945" y="33149"/>
                        <a:pt x="37869" y="36102"/>
                        <a:pt x="37659" y="39093"/>
                      </a:cubicBezTo>
                      <a:cubicBezTo>
                        <a:pt x="37593" y="42951"/>
                        <a:pt x="36717" y="46742"/>
                        <a:pt x="35088" y="50237"/>
                      </a:cubicBezTo>
                      <a:cubicBezTo>
                        <a:pt x="33364" y="54104"/>
                        <a:pt x="31087" y="57695"/>
                        <a:pt x="28325" y="60905"/>
                      </a:cubicBezTo>
                      <a:cubicBezTo>
                        <a:pt x="25591" y="64010"/>
                        <a:pt x="22381" y="66649"/>
                        <a:pt x="18800" y="68716"/>
                      </a:cubicBezTo>
                      <a:cubicBezTo>
                        <a:pt x="15952" y="70564"/>
                        <a:pt x="12666" y="71611"/>
                        <a:pt x="9275" y="71764"/>
                      </a:cubicBezTo>
                      <a:close/>
                      <a:moveTo>
                        <a:pt x="6227" y="123103"/>
                      </a:moveTo>
                      <a:cubicBezTo>
                        <a:pt x="6256" y="122503"/>
                        <a:pt x="6417" y="121913"/>
                        <a:pt x="6703" y="121389"/>
                      </a:cubicBezTo>
                      <a:lnTo>
                        <a:pt x="61186" y="10613"/>
                      </a:lnTo>
                      <a:lnTo>
                        <a:pt x="62615" y="8137"/>
                      </a:lnTo>
                      <a:cubicBezTo>
                        <a:pt x="63206" y="7508"/>
                        <a:pt x="63882" y="6965"/>
                        <a:pt x="64615" y="6518"/>
                      </a:cubicBezTo>
                      <a:lnTo>
                        <a:pt x="75759" y="136"/>
                      </a:lnTo>
                      <a:cubicBezTo>
                        <a:pt x="76188" y="-45"/>
                        <a:pt x="76664" y="-45"/>
                        <a:pt x="77093" y="136"/>
                      </a:cubicBezTo>
                      <a:cubicBezTo>
                        <a:pt x="77474" y="231"/>
                        <a:pt x="77722" y="603"/>
                        <a:pt x="77664" y="993"/>
                      </a:cubicBezTo>
                      <a:cubicBezTo>
                        <a:pt x="77655" y="1641"/>
                        <a:pt x="77455" y="2269"/>
                        <a:pt x="77093" y="2803"/>
                      </a:cubicBezTo>
                      <a:lnTo>
                        <a:pt x="22134" y="113674"/>
                      </a:lnTo>
                      <a:cubicBezTo>
                        <a:pt x="22134" y="114626"/>
                        <a:pt x="21181" y="115293"/>
                        <a:pt x="20895" y="115769"/>
                      </a:cubicBezTo>
                      <a:cubicBezTo>
                        <a:pt x="20381" y="116322"/>
                        <a:pt x="19772" y="116779"/>
                        <a:pt x="19086" y="117103"/>
                      </a:cubicBezTo>
                      <a:lnTo>
                        <a:pt x="7846" y="123675"/>
                      </a:lnTo>
                      <a:cubicBezTo>
                        <a:pt x="6894" y="124913"/>
                        <a:pt x="6227" y="124246"/>
                        <a:pt x="6227" y="123103"/>
                      </a:cubicBezTo>
                      <a:close/>
                      <a:moveTo>
                        <a:pt x="25277" y="52809"/>
                      </a:moveTo>
                      <a:cubicBezTo>
                        <a:pt x="26982" y="50342"/>
                        <a:pt x="27944" y="47427"/>
                        <a:pt x="28039" y="44427"/>
                      </a:cubicBezTo>
                      <a:cubicBezTo>
                        <a:pt x="28373" y="42217"/>
                        <a:pt x="27268" y="40026"/>
                        <a:pt x="25277" y="38998"/>
                      </a:cubicBezTo>
                      <a:cubicBezTo>
                        <a:pt x="22924" y="38293"/>
                        <a:pt x="20381" y="38760"/>
                        <a:pt x="18419" y="40236"/>
                      </a:cubicBezTo>
                      <a:cubicBezTo>
                        <a:pt x="15628" y="41865"/>
                        <a:pt x="13276" y="44160"/>
                        <a:pt x="11561" y="46903"/>
                      </a:cubicBezTo>
                      <a:cubicBezTo>
                        <a:pt x="9837" y="49437"/>
                        <a:pt x="8875" y="52409"/>
                        <a:pt x="8799" y="55476"/>
                      </a:cubicBezTo>
                      <a:cubicBezTo>
                        <a:pt x="8494" y="57638"/>
                        <a:pt x="9608" y="59753"/>
                        <a:pt x="11561" y="60715"/>
                      </a:cubicBezTo>
                      <a:cubicBezTo>
                        <a:pt x="13904" y="61410"/>
                        <a:pt x="16428" y="60991"/>
                        <a:pt x="18419" y="59572"/>
                      </a:cubicBezTo>
                      <a:cubicBezTo>
                        <a:pt x="21353" y="57953"/>
                        <a:pt x="23848" y="55628"/>
                        <a:pt x="25658" y="52809"/>
                      </a:cubicBezTo>
                      <a:close/>
                      <a:moveTo>
                        <a:pt x="55567" y="95481"/>
                      </a:moveTo>
                      <a:cubicBezTo>
                        <a:pt x="52976" y="95671"/>
                        <a:pt x="50442" y="94652"/>
                        <a:pt x="48709" y="92719"/>
                      </a:cubicBezTo>
                      <a:cubicBezTo>
                        <a:pt x="46841" y="90414"/>
                        <a:pt x="45927" y="87490"/>
                        <a:pt x="46137" y="84527"/>
                      </a:cubicBezTo>
                      <a:cubicBezTo>
                        <a:pt x="46203" y="80708"/>
                        <a:pt x="47080" y="76936"/>
                        <a:pt x="48709" y="73478"/>
                      </a:cubicBezTo>
                      <a:cubicBezTo>
                        <a:pt x="50423" y="69582"/>
                        <a:pt x="52738" y="65982"/>
                        <a:pt x="55567" y="62810"/>
                      </a:cubicBezTo>
                      <a:cubicBezTo>
                        <a:pt x="58272" y="59658"/>
                        <a:pt x="61491" y="56981"/>
                        <a:pt x="65092" y="54904"/>
                      </a:cubicBezTo>
                      <a:cubicBezTo>
                        <a:pt x="67939" y="53057"/>
                        <a:pt x="71225" y="52009"/>
                        <a:pt x="74617" y="51857"/>
                      </a:cubicBezTo>
                      <a:cubicBezTo>
                        <a:pt x="77179" y="51723"/>
                        <a:pt x="79674" y="52695"/>
                        <a:pt x="81475" y="54524"/>
                      </a:cubicBezTo>
                      <a:cubicBezTo>
                        <a:pt x="83351" y="56857"/>
                        <a:pt x="84275" y="59819"/>
                        <a:pt x="84046" y="62810"/>
                      </a:cubicBezTo>
                      <a:cubicBezTo>
                        <a:pt x="83989" y="66668"/>
                        <a:pt x="83113" y="70468"/>
                        <a:pt x="81475" y="73954"/>
                      </a:cubicBezTo>
                      <a:cubicBezTo>
                        <a:pt x="79712" y="77822"/>
                        <a:pt x="77407" y="81413"/>
                        <a:pt x="74617" y="84623"/>
                      </a:cubicBezTo>
                      <a:cubicBezTo>
                        <a:pt x="71892" y="87756"/>
                        <a:pt x="68673" y="90423"/>
                        <a:pt x="65092" y="92528"/>
                      </a:cubicBezTo>
                      <a:cubicBezTo>
                        <a:pt x="62329" y="94243"/>
                        <a:pt x="59195" y="95262"/>
                        <a:pt x="55947" y="95481"/>
                      </a:cubicBezTo>
                      <a:close/>
                      <a:moveTo>
                        <a:pt x="71854" y="76431"/>
                      </a:moveTo>
                      <a:cubicBezTo>
                        <a:pt x="73607" y="73945"/>
                        <a:pt x="74569" y="70992"/>
                        <a:pt x="74617" y="67954"/>
                      </a:cubicBezTo>
                      <a:cubicBezTo>
                        <a:pt x="74617" y="65191"/>
                        <a:pt x="73759" y="63477"/>
                        <a:pt x="71854" y="62715"/>
                      </a:cubicBezTo>
                      <a:cubicBezTo>
                        <a:pt x="69501" y="62001"/>
                        <a:pt x="66949" y="62458"/>
                        <a:pt x="64996" y="63953"/>
                      </a:cubicBezTo>
                      <a:cubicBezTo>
                        <a:pt x="62177" y="65554"/>
                        <a:pt x="59824" y="67849"/>
                        <a:pt x="58138" y="70621"/>
                      </a:cubicBezTo>
                      <a:cubicBezTo>
                        <a:pt x="56443" y="73097"/>
                        <a:pt x="55490" y="76002"/>
                        <a:pt x="55376" y="79003"/>
                      </a:cubicBezTo>
                      <a:cubicBezTo>
                        <a:pt x="55376" y="81860"/>
                        <a:pt x="56328" y="83670"/>
                        <a:pt x="58138" y="84337"/>
                      </a:cubicBezTo>
                      <a:cubicBezTo>
                        <a:pt x="60491" y="84956"/>
                        <a:pt x="63005" y="84499"/>
                        <a:pt x="64996" y="83099"/>
                      </a:cubicBezTo>
                      <a:cubicBezTo>
                        <a:pt x="67892" y="81546"/>
                        <a:pt x="70368" y="79327"/>
                        <a:pt x="72235" y="76621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660137AD-E1F2-CD86-E65B-65D3FF19CD4E}"/>
                    </a:ext>
                  </a:extLst>
                </p:cNvPr>
                <p:cNvSpPr/>
                <p:nvPr/>
              </p:nvSpPr>
              <p:spPr>
                <a:xfrm>
                  <a:off x="-1843065" y="2830486"/>
                  <a:ext cx="153161" cy="216040"/>
                </a:xfrm>
                <a:custGeom>
                  <a:avLst/>
                  <a:gdLst>
                    <a:gd name="connsiteX0" fmla="*/ 152686 w 153161"/>
                    <a:gd name="connsiteY0" fmla="*/ 9729 h 216040"/>
                    <a:gd name="connsiteX1" fmla="*/ 139065 w 153161"/>
                    <a:gd name="connsiteY1" fmla="*/ 1824 h 216040"/>
                    <a:gd name="connsiteX2" fmla="*/ 13621 w 153161"/>
                    <a:gd name="connsiteY2" fmla="*/ 74404 h 216040"/>
                    <a:gd name="connsiteX3" fmla="*/ 0 w 153161"/>
                    <a:gd name="connsiteY3" fmla="*/ 98026 h 216040"/>
                    <a:gd name="connsiteX4" fmla="*/ 0 w 153161"/>
                    <a:gd name="connsiteY4" fmla="*/ 199467 h 216040"/>
                    <a:gd name="connsiteX5" fmla="*/ 13621 w 153161"/>
                    <a:gd name="connsiteY5" fmla="*/ 207373 h 216040"/>
                    <a:gd name="connsiteX6" fmla="*/ 60579 w 153161"/>
                    <a:gd name="connsiteY6" fmla="*/ 180417 h 216040"/>
                    <a:gd name="connsiteX7" fmla="*/ 80200 w 153161"/>
                    <a:gd name="connsiteY7" fmla="*/ 214326 h 216040"/>
                    <a:gd name="connsiteX8" fmla="*/ 83963 w 153161"/>
                    <a:gd name="connsiteY8" fmla="*/ 215803 h 216040"/>
                    <a:gd name="connsiteX9" fmla="*/ 85439 w 153161"/>
                    <a:gd name="connsiteY9" fmla="*/ 214326 h 216040"/>
                    <a:gd name="connsiteX10" fmla="*/ 106108 w 153161"/>
                    <a:gd name="connsiteY10" fmla="*/ 154604 h 216040"/>
                    <a:gd name="connsiteX11" fmla="*/ 106108 w 153161"/>
                    <a:gd name="connsiteY11" fmla="*/ 154604 h 216040"/>
                    <a:gd name="connsiteX12" fmla="*/ 139541 w 153161"/>
                    <a:gd name="connsiteY12" fmla="*/ 135554 h 216040"/>
                    <a:gd name="connsiteX13" fmla="*/ 153162 w 153161"/>
                    <a:gd name="connsiteY13" fmla="*/ 111933 h 216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3161" h="216040">
                      <a:moveTo>
                        <a:pt x="152686" y="9729"/>
                      </a:moveTo>
                      <a:cubicBezTo>
                        <a:pt x="152686" y="1062"/>
                        <a:pt x="146590" y="-2463"/>
                        <a:pt x="139065" y="1824"/>
                      </a:cubicBezTo>
                      <a:lnTo>
                        <a:pt x="13621" y="74404"/>
                      </a:lnTo>
                      <a:cubicBezTo>
                        <a:pt x="5591" y="79671"/>
                        <a:pt x="543" y="88434"/>
                        <a:pt x="0" y="98026"/>
                      </a:cubicBezTo>
                      <a:lnTo>
                        <a:pt x="0" y="199467"/>
                      </a:lnTo>
                      <a:cubicBezTo>
                        <a:pt x="0" y="208230"/>
                        <a:pt x="6096" y="211754"/>
                        <a:pt x="13621" y="207373"/>
                      </a:cubicBezTo>
                      <a:lnTo>
                        <a:pt x="60579" y="180417"/>
                      </a:lnTo>
                      <a:lnTo>
                        <a:pt x="80200" y="214326"/>
                      </a:lnTo>
                      <a:cubicBezTo>
                        <a:pt x="80829" y="215774"/>
                        <a:pt x="82515" y="216431"/>
                        <a:pt x="83963" y="215803"/>
                      </a:cubicBezTo>
                      <a:cubicBezTo>
                        <a:pt x="84620" y="215517"/>
                        <a:pt x="85153" y="214983"/>
                        <a:pt x="85439" y="214326"/>
                      </a:cubicBezTo>
                      <a:lnTo>
                        <a:pt x="106108" y="154604"/>
                      </a:lnTo>
                      <a:lnTo>
                        <a:pt x="106108" y="154604"/>
                      </a:lnTo>
                      <a:lnTo>
                        <a:pt x="139541" y="135554"/>
                      </a:lnTo>
                      <a:cubicBezTo>
                        <a:pt x="147571" y="130287"/>
                        <a:pt x="152619" y="121524"/>
                        <a:pt x="153162" y="111933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EA3BCE2A-C709-7F24-425B-5D565B8FBE19}"/>
                    </a:ext>
                  </a:extLst>
                </p:cNvPr>
                <p:cNvSpPr/>
                <p:nvPr/>
              </p:nvSpPr>
              <p:spPr>
                <a:xfrm>
                  <a:off x="-1808901" y="2874580"/>
                  <a:ext cx="84072" cy="124408"/>
                </a:xfrm>
                <a:custGeom>
                  <a:avLst/>
                  <a:gdLst>
                    <a:gd name="connsiteX0" fmla="*/ 9365 w 84072"/>
                    <a:gd name="connsiteY0" fmla="*/ 72030 h 124408"/>
                    <a:gd name="connsiteX1" fmla="*/ 2507 w 84072"/>
                    <a:gd name="connsiteY1" fmla="*/ 69268 h 124408"/>
                    <a:gd name="connsiteX2" fmla="*/ 30 w 84072"/>
                    <a:gd name="connsiteY2" fmla="*/ 61076 h 124408"/>
                    <a:gd name="connsiteX3" fmla="*/ 2507 w 84072"/>
                    <a:gd name="connsiteY3" fmla="*/ 49837 h 124408"/>
                    <a:gd name="connsiteX4" fmla="*/ 9365 w 84072"/>
                    <a:gd name="connsiteY4" fmla="*/ 39169 h 124408"/>
                    <a:gd name="connsiteX5" fmla="*/ 18890 w 84072"/>
                    <a:gd name="connsiteY5" fmla="*/ 31263 h 124408"/>
                    <a:gd name="connsiteX6" fmla="*/ 28415 w 84072"/>
                    <a:gd name="connsiteY6" fmla="*/ 28310 h 124408"/>
                    <a:gd name="connsiteX7" fmla="*/ 35273 w 84072"/>
                    <a:gd name="connsiteY7" fmla="*/ 31073 h 124408"/>
                    <a:gd name="connsiteX8" fmla="*/ 37845 w 84072"/>
                    <a:gd name="connsiteY8" fmla="*/ 39359 h 124408"/>
                    <a:gd name="connsiteX9" fmla="*/ 35273 w 84072"/>
                    <a:gd name="connsiteY9" fmla="*/ 50408 h 124408"/>
                    <a:gd name="connsiteX10" fmla="*/ 28415 w 84072"/>
                    <a:gd name="connsiteY10" fmla="*/ 61076 h 124408"/>
                    <a:gd name="connsiteX11" fmla="*/ 18890 w 84072"/>
                    <a:gd name="connsiteY11" fmla="*/ 68982 h 124408"/>
                    <a:gd name="connsiteX12" fmla="*/ 9365 w 84072"/>
                    <a:gd name="connsiteY12" fmla="*/ 72030 h 124408"/>
                    <a:gd name="connsiteX13" fmla="*/ 6221 w 84072"/>
                    <a:gd name="connsiteY13" fmla="*/ 123370 h 124408"/>
                    <a:gd name="connsiteX14" fmla="*/ 6793 w 84072"/>
                    <a:gd name="connsiteY14" fmla="*/ 121560 h 124408"/>
                    <a:gd name="connsiteX15" fmla="*/ 61276 w 84072"/>
                    <a:gd name="connsiteY15" fmla="*/ 10784 h 124408"/>
                    <a:gd name="connsiteX16" fmla="*/ 62705 w 84072"/>
                    <a:gd name="connsiteY16" fmla="*/ 8308 h 124408"/>
                    <a:gd name="connsiteX17" fmla="*/ 64610 w 84072"/>
                    <a:gd name="connsiteY17" fmla="*/ 6689 h 124408"/>
                    <a:gd name="connsiteX18" fmla="*/ 75849 w 84072"/>
                    <a:gd name="connsiteY18" fmla="*/ 212 h 124408"/>
                    <a:gd name="connsiteX19" fmla="*/ 77183 w 84072"/>
                    <a:gd name="connsiteY19" fmla="*/ 212 h 124408"/>
                    <a:gd name="connsiteX20" fmla="*/ 77659 w 84072"/>
                    <a:gd name="connsiteY20" fmla="*/ 1069 h 124408"/>
                    <a:gd name="connsiteX21" fmla="*/ 77183 w 84072"/>
                    <a:gd name="connsiteY21" fmla="*/ 2879 h 124408"/>
                    <a:gd name="connsiteX22" fmla="*/ 22414 w 84072"/>
                    <a:gd name="connsiteY22" fmla="*/ 114226 h 124408"/>
                    <a:gd name="connsiteX23" fmla="*/ 21176 w 84072"/>
                    <a:gd name="connsiteY23" fmla="*/ 116321 h 124408"/>
                    <a:gd name="connsiteX24" fmla="*/ 19461 w 84072"/>
                    <a:gd name="connsiteY24" fmla="*/ 117655 h 124408"/>
                    <a:gd name="connsiteX25" fmla="*/ 8126 w 84072"/>
                    <a:gd name="connsiteY25" fmla="*/ 124227 h 124408"/>
                    <a:gd name="connsiteX26" fmla="*/ 6221 w 84072"/>
                    <a:gd name="connsiteY26" fmla="*/ 123370 h 124408"/>
                    <a:gd name="connsiteX27" fmla="*/ 25271 w 84072"/>
                    <a:gd name="connsiteY27" fmla="*/ 53075 h 124408"/>
                    <a:gd name="connsiteX28" fmla="*/ 28034 w 84072"/>
                    <a:gd name="connsiteY28" fmla="*/ 44693 h 124408"/>
                    <a:gd name="connsiteX29" fmla="*/ 25271 w 84072"/>
                    <a:gd name="connsiteY29" fmla="*/ 39264 h 124408"/>
                    <a:gd name="connsiteX30" fmla="*/ 18413 w 84072"/>
                    <a:gd name="connsiteY30" fmla="*/ 40502 h 124408"/>
                    <a:gd name="connsiteX31" fmla="*/ 11651 w 84072"/>
                    <a:gd name="connsiteY31" fmla="*/ 47170 h 124408"/>
                    <a:gd name="connsiteX32" fmla="*/ 8888 w 84072"/>
                    <a:gd name="connsiteY32" fmla="*/ 55742 h 124408"/>
                    <a:gd name="connsiteX33" fmla="*/ 11651 w 84072"/>
                    <a:gd name="connsiteY33" fmla="*/ 60981 h 124408"/>
                    <a:gd name="connsiteX34" fmla="*/ 18413 w 84072"/>
                    <a:gd name="connsiteY34" fmla="*/ 59743 h 124408"/>
                    <a:gd name="connsiteX35" fmla="*/ 25653 w 84072"/>
                    <a:gd name="connsiteY35" fmla="*/ 53075 h 124408"/>
                    <a:gd name="connsiteX36" fmla="*/ 55561 w 84072"/>
                    <a:gd name="connsiteY36" fmla="*/ 95747 h 124408"/>
                    <a:gd name="connsiteX37" fmla="*/ 48703 w 84072"/>
                    <a:gd name="connsiteY37" fmla="*/ 92985 h 124408"/>
                    <a:gd name="connsiteX38" fmla="*/ 46226 w 84072"/>
                    <a:gd name="connsiteY38" fmla="*/ 84794 h 124408"/>
                    <a:gd name="connsiteX39" fmla="*/ 48703 w 84072"/>
                    <a:gd name="connsiteY39" fmla="*/ 73649 h 124408"/>
                    <a:gd name="connsiteX40" fmla="*/ 55561 w 84072"/>
                    <a:gd name="connsiteY40" fmla="*/ 62981 h 124408"/>
                    <a:gd name="connsiteX41" fmla="*/ 65086 w 84072"/>
                    <a:gd name="connsiteY41" fmla="*/ 55171 h 124408"/>
                    <a:gd name="connsiteX42" fmla="*/ 74611 w 84072"/>
                    <a:gd name="connsiteY42" fmla="*/ 52123 h 124408"/>
                    <a:gd name="connsiteX43" fmla="*/ 81469 w 84072"/>
                    <a:gd name="connsiteY43" fmla="*/ 54790 h 124408"/>
                    <a:gd name="connsiteX44" fmla="*/ 84041 w 84072"/>
                    <a:gd name="connsiteY44" fmla="*/ 62981 h 124408"/>
                    <a:gd name="connsiteX45" fmla="*/ 81469 w 84072"/>
                    <a:gd name="connsiteY45" fmla="*/ 74221 h 124408"/>
                    <a:gd name="connsiteX46" fmla="*/ 74611 w 84072"/>
                    <a:gd name="connsiteY46" fmla="*/ 84794 h 124408"/>
                    <a:gd name="connsiteX47" fmla="*/ 65086 w 84072"/>
                    <a:gd name="connsiteY47" fmla="*/ 92699 h 124408"/>
                    <a:gd name="connsiteX48" fmla="*/ 55942 w 84072"/>
                    <a:gd name="connsiteY48" fmla="*/ 95747 h 124408"/>
                    <a:gd name="connsiteX49" fmla="*/ 71944 w 84072"/>
                    <a:gd name="connsiteY49" fmla="*/ 76697 h 124408"/>
                    <a:gd name="connsiteX50" fmla="*/ 74706 w 84072"/>
                    <a:gd name="connsiteY50" fmla="*/ 68125 h 124408"/>
                    <a:gd name="connsiteX51" fmla="*/ 71944 w 84072"/>
                    <a:gd name="connsiteY51" fmla="*/ 62886 h 124408"/>
                    <a:gd name="connsiteX52" fmla="*/ 64991 w 84072"/>
                    <a:gd name="connsiteY52" fmla="*/ 64220 h 124408"/>
                    <a:gd name="connsiteX53" fmla="*/ 58228 w 84072"/>
                    <a:gd name="connsiteY53" fmla="*/ 70792 h 124408"/>
                    <a:gd name="connsiteX54" fmla="*/ 55370 w 84072"/>
                    <a:gd name="connsiteY54" fmla="*/ 79269 h 124408"/>
                    <a:gd name="connsiteX55" fmla="*/ 58228 w 84072"/>
                    <a:gd name="connsiteY55" fmla="*/ 84603 h 124408"/>
                    <a:gd name="connsiteX56" fmla="*/ 64991 w 84072"/>
                    <a:gd name="connsiteY56" fmla="*/ 83365 h 124408"/>
                    <a:gd name="connsiteX57" fmla="*/ 72325 w 84072"/>
                    <a:gd name="connsiteY57" fmla="*/ 76888 h 124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4072" h="124408">
                      <a:moveTo>
                        <a:pt x="9365" y="72030"/>
                      </a:moveTo>
                      <a:cubicBezTo>
                        <a:pt x="6783" y="72192"/>
                        <a:pt x="4259" y="71182"/>
                        <a:pt x="2507" y="69268"/>
                      </a:cubicBezTo>
                      <a:cubicBezTo>
                        <a:pt x="706" y="66934"/>
                        <a:pt x="-179" y="64020"/>
                        <a:pt x="30" y="61076"/>
                      </a:cubicBezTo>
                      <a:cubicBezTo>
                        <a:pt x="87" y="57200"/>
                        <a:pt x="926" y="53380"/>
                        <a:pt x="2507" y="49837"/>
                      </a:cubicBezTo>
                      <a:cubicBezTo>
                        <a:pt x="4212" y="45941"/>
                        <a:pt x="6526" y="42341"/>
                        <a:pt x="9365" y="39169"/>
                      </a:cubicBezTo>
                      <a:cubicBezTo>
                        <a:pt x="12089" y="36035"/>
                        <a:pt x="15308" y="33368"/>
                        <a:pt x="18890" y="31263"/>
                      </a:cubicBezTo>
                      <a:cubicBezTo>
                        <a:pt x="21747" y="29453"/>
                        <a:pt x="25033" y="28434"/>
                        <a:pt x="28415" y="28310"/>
                      </a:cubicBezTo>
                      <a:cubicBezTo>
                        <a:pt x="31005" y="28120"/>
                        <a:pt x="33539" y="29139"/>
                        <a:pt x="35273" y="31073"/>
                      </a:cubicBezTo>
                      <a:cubicBezTo>
                        <a:pt x="37158" y="33406"/>
                        <a:pt x="38083" y="36368"/>
                        <a:pt x="37845" y="39359"/>
                      </a:cubicBezTo>
                      <a:cubicBezTo>
                        <a:pt x="37778" y="43179"/>
                        <a:pt x="36902" y="46951"/>
                        <a:pt x="35273" y="50408"/>
                      </a:cubicBezTo>
                      <a:cubicBezTo>
                        <a:pt x="33558" y="54304"/>
                        <a:pt x="31243" y="57905"/>
                        <a:pt x="28415" y="61076"/>
                      </a:cubicBezTo>
                      <a:cubicBezTo>
                        <a:pt x="25709" y="64229"/>
                        <a:pt x="22490" y="66906"/>
                        <a:pt x="18890" y="68982"/>
                      </a:cubicBezTo>
                      <a:cubicBezTo>
                        <a:pt x="16042" y="70830"/>
                        <a:pt x="12756" y="71878"/>
                        <a:pt x="9365" y="72030"/>
                      </a:cubicBezTo>
                      <a:close/>
                      <a:moveTo>
                        <a:pt x="6221" y="123370"/>
                      </a:moveTo>
                      <a:cubicBezTo>
                        <a:pt x="6250" y="122722"/>
                        <a:pt x="6441" y="122103"/>
                        <a:pt x="6793" y="121560"/>
                      </a:cubicBezTo>
                      <a:lnTo>
                        <a:pt x="61276" y="10784"/>
                      </a:lnTo>
                      <a:cubicBezTo>
                        <a:pt x="61647" y="9899"/>
                        <a:pt x="62124" y="9070"/>
                        <a:pt x="62705" y="8308"/>
                      </a:cubicBezTo>
                      <a:cubicBezTo>
                        <a:pt x="63228" y="7651"/>
                        <a:pt x="63876" y="7098"/>
                        <a:pt x="64610" y="6689"/>
                      </a:cubicBezTo>
                      <a:lnTo>
                        <a:pt x="75849" y="212"/>
                      </a:lnTo>
                      <a:cubicBezTo>
                        <a:pt x="76421" y="212"/>
                        <a:pt x="76802" y="-265"/>
                        <a:pt x="77183" y="212"/>
                      </a:cubicBezTo>
                      <a:cubicBezTo>
                        <a:pt x="77564" y="688"/>
                        <a:pt x="77659" y="212"/>
                        <a:pt x="77659" y="1069"/>
                      </a:cubicBezTo>
                      <a:cubicBezTo>
                        <a:pt x="77669" y="1707"/>
                        <a:pt x="77507" y="2336"/>
                        <a:pt x="77183" y="2879"/>
                      </a:cubicBezTo>
                      <a:lnTo>
                        <a:pt x="22414" y="114226"/>
                      </a:lnTo>
                      <a:cubicBezTo>
                        <a:pt x="22071" y="114969"/>
                        <a:pt x="21661" y="115664"/>
                        <a:pt x="21176" y="116321"/>
                      </a:cubicBezTo>
                      <a:cubicBezTo>
                        <a:pt x="20699" y="116874"/>
                        <a:pt x="20118" y="117322"/>
                        <a:pt x="19461" y="117655"/>
                      </a:cubicBezTo>
                      <a:lnTo>
                        <a:pt x="8126" y="124227"/>
                      </a:lnTo>
                      <a:cubicBezTo>
                        <a:pt x="7364" y="124608"/>
                        <a:pt x="6221" y="124418"/>
                        <a:pt x="6221" y="123370"/>
                      </a:cubicBezTo>
                      <a:close/>
                      <a:moveTo>
                        <a:pt x="25271" y="53075"/>
                      </a:moveTo>
                      <a:cubicBezTo>
                        <a:pt x="26967" y="50599"/>
                        <a:pt x="27919" y="47694"/>
                        <a:pt x="28034" y="44693"/>
                      </a:cubicBezTo>
                      <a:cubicBezTo>
                        <a:pt x="28367" y="42484"/>
                        <a:pt x="27262" y="40293"/>
                        <a:pt x="25271" y="39264"/>
                      </a:cubicBezTo>
                      <a:cubicBezTo>
                        <a:pt x="22919" y="38559"/>
                        <a:pt x="20376" y="39026"/>
                        <a:pt x="18413" y="40502"/>
                      </a:cubicBezTo>
                      <a:cubicBezTo>
                        <a:pt x="15651" y="42141"/>
                        <a:pt x="13327" y="44427"/>
                        <a:pt x="11651" y="47170"/>
                      </a:cubicBezTo>
                      <a:cubicBezTo>
                        <a:pt x="9889" y="49685"/>
                        <a:pt x="8926" y="52675"/>
                        <a:pt x="8888" y="55742"/>
                      </a:cubicBezTo>
                      <a:cubicBezTo>
                        <a:pt x="8545" y="57905"/>
                        <a:pt x="9669" y="60038"/>
                        <a:pt x="11651" y="60981"/>
                      </a:cubicBezTo>
                      <a:cubicBezTo>
                        <a:pt x="13975" y="61686"/>
                        <a:pt x="16489" y="61219"/>
                        <a:pt x="18413" y="59743"/>
                      </a:cubicBezTo>
                      <a:cubicBezTo>
                        <a:pt x="21366" y="58190"/>
                        <a:pt x="23862" y="55895"/>
                        <a:pt x="25653" y="53075"/>
                      </a:cubicBezTo>
                      <a:close/>
                      <a:moveTo>
                        <a:pt x="55561" y="95747"/>
                      </a:moveTo>
                      <a:cubicBezTo>
                        <a:pt x="52980" y="95900"/>
                        <a:pt x="50465" y="94881"/>
                        <a:pt x="48703" y="92985"/>
                      </a:cubicBezTo>
                      <a:cubicBezTo>
                        <a:pt x="46931" y="90632"/>
                        <a:pt x="46055" y="87727"/>
                        <a:pt x="46226" y="84794"/>
                      </a:cubicBezTo>
                      <a:cubicBezTo>
                        <a:pt x="46293" y="80946"/>
                        <a:pt x="47141" y="77164"/>
                        <a:pt x="48703" y="73649"/>
                      </a:cubicBezTo>
                      <a:cubicBezTo>
                        <a:pt x="50465" y="69782"/>
                        <a:pt x="52770" y="66191"/>
                        <a:pt x="55561" y="62981"/>
                      </a:cubicBezTo>
                      <a:cubicBezTo>
                        <a:pt x="58294" y="59876"/>
                        <a:pt x="61504" y="57238"/>
                        <a:pt x="65086" y="55171"/>
                      </a:cubicBezTo>
                      <a:cubicBezTo>
                        <a:pt x="67943" y="53352"/>
                        <a:pt x="71229" y="52304"/>
                        <a:pt x="74611" y="52123"/>
                      </a:cubicBezTo>
                      <a:cubicBezTo>
                        <a:pt x="77183" y="51951"/>
                        <a:pt x="79688" y="52923"/>
                        <a:pt x="81469" y="54790"/>
                      </a:cubicBezTo>
                      <a:cubicBezTo>
                        <a:pt x="83336" y="57095"/>
                        <a:pt x="84260" y="60019"/>
                        <a:pt x="84041" y="62981"/>
                      </a:cubicBezTo>
                      <a:cubicBezTo>
                        <a:pt x="84002" y="66867"/>
                        <a:pt x="83117" y="70706"/>
                        <a:pt x="81469" y="74221"/>
                      </a:cubicBezTo>
                      <a:cubicBezTo>
                        <a:pt x="79726" y="78069"/>
                        <a:pt x="77421" y="81631"/>
                        <a:pt x="74611" y="84794"/>
                      </a:cubicBezTo>
                      <a:cubicBezTo>
                        <a:pt x="71896" y="87937"/>
                        <a:pt x="68677" y="90613"/>
                        <a:pt x="65086" y="92699"/>
                      </a:cubicBezTo>
                      <a:cubicBezTo>
                        <a:pt x="62333" y="94442"/>
                        <a:pt x="59190" y="95481"/>
                        <a:pt x="55942" y="95747"/>
                      </a:cubicBezTo>
                      <a:close/>
                      <a:moveTo>
                        <a:pt x="71944" y="76697"/>
                      </a:moveTo>
                      <a:cubicBezTo>
                        <a:pt x="73668" y="74164"/>
                        <a:pt x="74620" y="71192"/>
                        <a:pt x="74706" y="68125"/>
                      </a:cubicBezTo>
                      <a:cubicBezTo>
                        <a:pt x="74982" y="65972"/>
                        <a:pt x="73877" y="63877"/>
                        <a:pt x="71944" y="62886"/>
                      </a:cubicBezTo>
                      <a:cubicBezTo>
                        <a:pt x="69544" y="62267"/>
                        <a:pt x="66991" y="62762"/>
                        <a:pt x="64991" y="64220"/>
                      </a:cubicBezTo>
                      <a:cubicBezTo>
                        <a:pt x="62219" y="65810"/>
                        <a:pt x="59895" y="68068"/>
                        <a:pt x="58228" y="70792"/>
                      </a:cubicBezTo>
                      <a:cubicBezTo>
                        <a:pt x="56466" y="73278"/>
                        <a:pt x="55475" y="76221"/>
                        <a:pt x="55370" y="79269"/>
                      </a:cubicBezTo>
                      <a:cubicBezTo>
                        <a:pt x="55370" y="82127"/>
                        <a:pt x="56323" y="83841"/>
                        <a:pt x="58228" y="84603"/>
                      </a:cubicBezTo>
                      <a:cubicBezTo>
                        <a:pt x="60552" y="85213"/>
                        <a:pt x="63028" y="84765"/>
                        <a:pt x="64991" y="83365"/>
                      </a:cubicBezTo>
                      <a:cubicBezTo>
                        <a:pt x="67915" y="81812"/>
                        <a:pt x="70420" y="79593"/>
                        <a:pt x="72325" y="76888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72BF28F8-00E6-2693-C39A-A3279DDB92E1}"/>
                    </a:ext>
                  </a:extLst>
                </p:cNvPr>
                <p:cNvSpPr/>
                <p:nvPr/>
              </p:nvSpPr>
              <p:spPr>
                <a:xfrm>
                  <a:off x="-1808901" y="2874580"/>
                  <a:ext cx="84072" cy="124408"/>
                </a:xfrm>
                <a:custGeom>
                  <a:avLst/>
                  <a:gdLst>
                    <a:gd name="connsiteX0" fmla="*/ 9365 w 84072"/>
                    <a:gd name="connsiteY0" fmla="*/ 72030 h 124408"/>
                    <a:gd name="connsiteX1" fmla="*/ 2507 w 84072"/>
                    <a:gd name="connsiteY1" fmla="*/ 69268 h 124408"/>
                    <a:gd name="connsiteX2" fmla="*/ 30 w 84072"/>
                    <a:gd name="connsiteY2" fmla="*/ 61076 h 124408"/>
                    <a:gd name="connsiteX3" fmla="*/ 2507 w 84072"/>
                    <a:gd name="connsiteY3" fmla="*/ 49837 h 124408"/>
                    <a:gd name="connsiteX4" fmla="*/ 9365 w 84072"/>
                    <a:gd name="connsiteY4" fmla="*/ 39169 h 124408"/>
                    <a:gd name="connsiteX5" fmla="*/ 18890 w 84072"/>
                    <a:gd name="connsiteY5" fmla="*/ 31263 h 124408"/>
                    <a:gd name="connsiteX6" fmla="*/ 28415 w 84072"/>
                    <a:gd name="connsiteY6" fmla="*/ 28310 h 124408"/>
                    <a:gd name="connsiteX7" fmla="*/ 35273 w 84072"/>
                    <a:gd name="connsiteY7" fmla="*/ 31073 h 124408"/>
                    <a:gd name="connsiteX8" fmla="*/ 37845 w 84072"/>
                    <a:gd name="connsiteY8" fmla="*/ 39359 h 124408"/>
                    <a:gd name="connsiteX9" fmla="*/ 35273 w 84072"/>
                    <a:gd name="connsiteY9" fmla="*/ 50408 h 124408"/>
                    <a:gd name="connsiteX10" fmla="*/ 28415 w 84072"/>
                    <a:gd name="connsiteY10" fmla="*/ 61076 h 124408"/>
                    <a:gd name="connsiteX11" fmla="*/ 18890 w 84072"/>
                    <a:gd name="connsiteY11" fmla="*/ 68982 h 124408"/>
                    <a:gd name="connsiteX12" fmla="*/ 9365 w 84072"/>
                    <a:gd name="connsiteY12" fmla="*/ 72030 h 124408"/>
                    <a:gd name="connsiteX13" fmla="*/ 6221 w 84072"/>
                    <a:gd name="connsiteY13" fmla="*/ 123370 h 124408"/>
                    <a:gd name="connsiteX14" fmla="*/ 6793 w 84072"/>
                    <a:gd name="connsiteY14" fmla="*/ 121560 h 124408"/>
                    <a:gd name="connsiteX15" fmla="*/ 61276 w 84072"/>
                    <a:gd name="connsiteY15" fmla="*/ 10784 h 124408"/>
                    <a:gd name="connsiteX16" fmla="*/ 62705 w 84072"/>
                    <a:gd name="connsiteY16" fmla="*/ 8308 h 124408"/>
                    <a:gd name="connsiteX17" fmla="*/ 64610 w 84072"/>
                    <a:gd name="connsiteY17" fmla="*/ 6689 h 124408"/>
                    <a:gd name="connsiteX18" fmla="*/ 75849 w 84072"/>
                    <a:gd name="connsiteY18" fmla="*/ 212 h 124408"/>
                    <a:gd name="connsiteX19" fmla="*/ 77183 w 84072"/>
                    <a:gd name="connsiteY19" fmla="*/ 212 h 124408"/>
                    <a:gd name="connsiteX20" fmla="*/ 77659 w 84072"/>
                    <a:gd name="connsiteY20" fmla="*/ 1069 h 124408"/>
                    <a:gd name="connsiteX21" fmla="*/ 77183 w 84072"/>
                    <a:gd name="connsiteY21" fmla="*/ 2879 h 124408"/>
                    <a:gd name="connsiteX22" fmla="*/ 22414 w 84072"/>
                    <a:gd name="connsiteY22" fmla="*/ 114226 h 124408"/>
                    <a:gd name="connsiteX23" fmla="*/ 21176 w 84072"/>
                    <a:gd name="connsiteY23" fmla="*/ 116321 h 124408"/>
                    <a:gd name="connsiteX24" fmla="*/ 19461 w 84072"/>
                    <a:gd name="connsiteY24" fmla="*/ 117655 h 124408"/>
                    <a:gd name="connsiteX25" fmla="*/ 8126 w 84072"/>
                    <a:gd name="connsiteY25" fmla="*/ 124227 h 124408"/>
                    <a:gd name="connsiteX26" fmla="*/ 6221 w 84072"/>
                    <a:gd name="connsiteY26" fmla="*/ 123370 h 124408"/>
                    <a:gd name="connsiteX27" fmla="*/ 25271 w 84072"/>
                    <a:gd name="connsiteY27" fmla="*/ 53075 h 124408"/>
                    <a:gd name="connsiteX28" fmla="*/ 28034 w 84072"/>
                    <a:gd name="connsiteY28" fmla="*/ 44693 h 124408"/>
                    <a:gd name="connsiteX29" fmla="*/ 25271 w 84072"/>
                    <a:gd name="connsiteY29" fmla="*/ 39264 h 124408"/>
                    <a:gd name="connsiteX30" fmla="*/ 18413 w 84072"/>
                    <a:gd name="connsiteY30" fmla="*/ 40502 h 124408"/>
                    <a:gd name="connsiteX31" fmla="*/ 11651 w 84072"/>
                    <a:gd name="connsiteY31" fmla="*/ 47170 h 124408"/>
                    <a:gd name="connsiteX32" fmla="*/ 8888 w 84072"/>
                    <a:gd name="connsiteY32" fmla="*/ 55742 h 124408"/>
                    <a:gd name="connsiteX33" fmla="*/ 11651 w 84072"/>
                    <a:gd name="connsiteY33" fmla="*/ 60981 h 124408"/>
                    <a:gd name="connsiteX34" fmla="*/ 18413 w 84072"/>
                    <a:gd name="connsiteY34" fmla="*/ 59743 h 124408"/>
                    <a:gd name="connsiteX35" fmla="*/ 25653 w 84072"/>
                    <a:gd name="connsiteY35" fmla="*/ 53075 h 124408"/>
                    <a:gd name="connsiteX36" fmla="*/ 55561 w 84072"/>
                    <a:gd name="connsiteY36" fmla="*/ 95747 h 124408"/>
                    <a:gd name="connsiteX37" fmla="*/ 48703 w 84072"/>
                    <a:gd name="connsiteY37" fmla="*/ 92985 h 124408"/>
                    <a:gd name="connsiteX38" fmla="*/ 46226 w 84072"/>
                    <a:gd name="connsiteY38" fmla="*/ 84794 h 124408"/>
                    <a:gd name="connsiteX39" fmla="*/ 48703 w 84072"/>
                    <a:gd name="connsiteY39" fmla="*/ 73649 h 124408"/>
                    <a:gd name="connsiteX40" fmla="*/ 55561 w 84072"/>
                    <a:gd name="connsiteY40" fmla="*/ 62981 h 124408"/>
                    <a:gd name="connsiteX41" fmla="*/ 65086 w 84072"/>
                    <a:gd name="connsiteY41" fmla="*/ 55171 h 124408"/>
                    <a:gd name="connsiteX42" fmla="*/ 74611 w 84072"/>
                    <a:gd name="connsiteY42" fmla="*/ 52123 h 124408"/>
                    <a:gd name="connsiteX43" fmla="*/ 81469 w 84072"/>
                    <a:gd name="connsiteY43" fmla="*/ 54790 h 124408"/>
                    <a:gd name="connsiteX44" fmla="*/ 84041 w 84072"/>
                    <a:gd name="connsiteY44" fmla="*/ 62981 h 124408"/>
                    <a:gd name="connsiteX45" fmla="*/ 81469 w 84072"/>
                    <a:gd name="connsiteY45" fmla="*/ 74221 h 124408"/>
                    <a:gd name="connsiteX46" fmla="*/ 74611 w 84072"/>
                    <a:gd name="connsiteY46" fmla="*/ 84794 h 124408"/>
                    <a:gd name="connsiteX47" fmla="*/ 65086 w 84072"/>
                    <a:gd name="connsiteY47" fmla="*/ 92699 h 124408"/>
                    <a:gd name="connsiteX48" fmla="*/ 55942 w 84072"/>
                    <a:gd name="connsiteY48" fmla="*/ 95747 h 124408"/>
                    <a:gd name="connsiteX49" fmla="*/ 71944 w 84072"/>
                    <a:gd name="connsiteY49" fmla="*/ 76697 h 124408"/>
                    <a:gd name="connsiteX50" fmla="*/ 74706 w 84072"/>
                    <a:gd name="connsiteY50" fmla="*/ 68125 h 124408"/>
                    <a:gd name="connsiteX51" fmla="*/ 71944 w 84072"/>
                    <a:gd name="connsiteY51" fmla="*/ 62886 h 124408"/>
                    <a:gd name="connsiteX52" fmla="*/ 64991 w 84072"/>
                    <a:gd name="connsiteY52" fmla="*/ 64220 h 124408"/>
                    <a:gd name="connsiteX53" fmla="*/ 58228 w 84072"/>
                    <a:gd name="connsiteY53" fmla="*/ 70792 h 124408"/>
                    <a:gd name="connsiteX54" fmla="*/ 55370 w 84072"/>
                    <a:gd name="connsiteY54" fmla="*/ 79269 h 124408"/>
                    <a:gd name="connsiteX55" fmla="*/ 58228 w 84072"/>
                    <a:gd name="connsiteY55" fmla="*/ 84603 h 124408"/>
                    <a:gd name="connsiteX56" fmla="*/ 64991 w 84072"/>
                    <a:gd name="connsiteY56" fmla="*/ 83365 h 124408"/>
                    <a:gd name="connsiteX57" fmla="*/ 72325 w 84072"/>
                    <a:gd name="connsiteY57" fmla="*/ 76888 h 124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4072" h="124408">
                      <a:moveTo>
                        <a:pt x="9365" y="72030"/>
                      </a:moveTo>
                      <a:cubicBezTo>
                        <a:pt x="6783" y="72192"/>
                        <a:pt x="4259" y="71182"/>
                        <a:pt x="2507" y="69268"/>
                      </a:cubicBezTo>
                      <a:cubicBezTo>
                        <a:pt x="706" y="66934"/>
                        <a:pt x="-179" y="64020"/>
                        <a:pt x="30" y="61076"/>
                      </a:cubicBezTo>
                      <a:cubicBezTo>
                        <a:pt x="87" y="57200"/>
                        <a:pt x="926" y="53380"/>
                        <a:pt x="2507" y="49837"/>
                      </a:cubicBezTo>
                      <a:cubicBezTo>
                        <a:pt x="4212" y="45941"/>
                        <a:pt x="6526" y="42341"/>
                        <a:pt x="9365" y="39169"/>
                      </a:cubicBezTo>
                      <a:cubicBezTo>
                        <a:pt x="12089" y="36035"/>
                        <a:pt x="15308" y="33368"/>
                        <a:pt x="18890" y="31263"/>
                      </a:cubicBezTo>
                      <a:cubicBezTo>
                        <a:pt x="21747" y="29453"/>
                        <a:pt x="25033" y="28434"/>
                        <a:pt x="28415" y="28310"/>
                      </a:cubicBezTo>
                      <a:cubicBezTo>
                        <a:pt x="31005" y="28120"/>
                        <a:pt x="33539" y="29139"/>
                        <a:pt x="35273" y="31073"/>
                      </a:cubicBezTo>
                      <a:cubicBezTo>
                        <a:pt x="37158" y="33406"/>
                        <a:pt x="38083" y="36368"/>
                        <a:pt x="37845" y="39359"/>
                      </a:cubicBezTo>
                      <a:cubicBezTo>
                        <a:pt x="37778" y="43179"/>
                        <a:pt x="36902" y="46951"/>
                        <a:pt x="35273" y="50408"/>
                      </a:cubicBezTo>
                      <a:cubicBezTo>
                        <a:pt x="33558" y="54304"/>
                        <a:pt x="31243" y="57905"/>
                        <a:pt x="28415" y="61076"/>
                      </a:cubicBezTo>
                      <a:cubicBezTo>
                        <a:pt x="25709" y="64229"/>
                        <a:pt x="22490" y="66906"/>
                        <a:pt x="18890" y="68982"/>
                      </a:cubicBezTo>
                      <a:cubicBezTo>
                        <a:pt x="16042" y="70830"/>
                        <a:pt x="12756" y="71878"/>
                        <a:pt x="9365" y="72030"/>
                      </a:cubicBezTo>
                      <a:close/>
                      <a:moveTo>
                        <a:pt x="6221" y="123370"/>
                      </a:moveTo>
                      <a:cubicBezTo>
                        <a:pt x="6250" y="122722"/>
                        <a:pt x="6441" y="122103"/>
                        <a:pt x="6793" y="121560"/>
                      </a:cubicBezTo>
                      <a:lnTo>
                        <a:pt x="61276" y="10784"/>
                      </a:lnTo>
                      <a:cubicBezTo>
                        <a:pt x="61647" y="9899"/>
                        <a:pt x="62124" y="9070"/>
                        <a:pt x="62705" y="8308"/>
                      </a:cubicBezTo>
                      <a:cubicBezTo>
                        <a:pt x="63228" y="7651"/>
                        <a:pt x="63876" y="7098"/>
                        <a:pt x="64610" y="6689"/>
                      </a:cubicBezTo>
                      <a:lnTo>
                        <a:pt x="75849" y="212"/>
                      </a:lnTo>
                      <a:cubicBezTo>
                        <a:pt x="76421" y="212"/>
                        <a:pt x="76802" y="-265"/>
                        <a:pt x="77183" y="212"/>
                      </a:cubicBezTo>
                      <a:cubicBezTo>
                        <a:pt x="77564" y="688"/>
                        <a:pt x="77659" y="212"/>
                        <a:pt x="77659" y="1069"/>
                      </a:cubicBezTo>
                      <a:cubicBezTo>
                        <a:pt x="77669" y="1707"/>
                        <a:pt x="77507" y="2336"/>
                        <a:pt x="77183" y="2879"/>
                      </a:cubicBezTo>
                      <a:lnTo>
                        <a:pt x="22414" y="114226"/>
                      </a:lnTo>
                      <a:cubicBezTo>
                        <a:pt x="22071" y="114969"/>
                        <a:pt x="21661" y="115664"/>
                        <a:pt x="21176" y="116321"/>
                      </a:cubicBezTo>
                      <a:cubicBezTo>
                        <a:pt x="20699" y="116874"/>
                        <a:pt x="20118" y="117322"/>
                        <a:pt x="19461" y="117655"/>
                      </a:cubicBezTo>
                      <a:lnTo>
                        <a:pt x="8126" y="124227"/>
                      </a:lnTo>
                      <a:cubicBezTo>
                        <a:pt x="7364" y="124608"/>
                        <a:pt x="6221" y="124418"/>
                        <a:pt x="6221" y="123370"/>
                      </a:cubicBezTo>
                      <a:close/>
                      <a:moveTo>
                        <a:pt x="25271" y="53075"/>
                      </a:moveTo>
                      <a:cubicBezTo>
                        <a:pt x="26967" y="50599"/>
                        <a:pt x="27919" y="47694"/>
                        <a:pt x="28034" y="44693"/>
                      </a:cubicBezTo>
                      <a:cubicBezTo>
                        <a:pt x="28367" y="42484"/>
                        <a:pt x="27262" y="40293"/>
                        <a:pt x="25271" y="39264"/>
                      </a:cubicBezTo>
                      <a:cubicBezTo>
                        <a:pt x="22919" y="38559"/>
                        <a:pt x="20376" y="39026"/>
                        <a:pt x="18413" y="40502"/>
                      </a:cubicBezTo>
                      <a:cubicBezTo>
                        <a:pt x="15651" y="42141"/>
                        <a:pt x="13327" y="44427"/>
                        <a:pt x="11651" y="47170"/>
                      </a:cubicBezTo>
                      <a:cubicBezTo>
                        <a:pt x="9889" y="49685"/>
                        <a:pt x="8926" y="52675"/>
                        <a:pt x="8888" y="55742"/>
                      </a:cubicBezTo>
                      <a:cubicBezTo>
                        <a:pt x="8545" y="57905"/>
                        <a:pt x="9669" y="60038"/>
                        <a:pt x="11651" y="60981"/>
                      </a:cubicBezTo>
                      <a:cubicBezTo>
                        <a:pt x="13975" y="61686"/>
                        <a:pt x="16489" y="61219"/>
                        <a:pt x="18413" y="59743"/>
                      </a:cubicBezTo>
                      <a:cubicBezTo>
                        <a:pt x="21366" y="58190"/>
                        <a:pt x="23862" y="55895"/>
                        <a:pt x="25653" y="53075"/>
                      </a:cubicBezTo>
                      <a:close/>
                      <a:moveTo>
                        <a:pt x="55561" y="95747"/>
                      </a:moveTo>
                      <a:cubicBezTo>
                        <a:pt x="52980" y="95900"/>
                        <a:pt x="50465" y="94881"/>
                        <a:pt x="48703" y="92985"/>
                      </a:cubicBezTo>
                      <a:cubicBezTo>
                        <a:pt x="46931" y="90632"/>
                        <a:pt x="46055" y="87727"/>
                        <a:pt x="46226" y="84794"/>
                      </a:cubicBezTo>
                      <a:cubicBezTo>
                        <a:pt x="46293" y="80946"/>
                        <a:pt x="47141" y="77164"/>
                        <a:pt x="48703" y="73649"/>
                      </a:cubicBezTo>
                      <a:cubicBezTo>
                        <a:pt x="50465" y="69782"/>
                        <a:pt x="52770" y="66191"/>
                        <a:pt x="55561" y="62981"/>
                      </a:cubicBezTo>
                      <a:cubicBezTo>
                        <a:pt x="58294" y="59876"/>
                        <a:pt x="61504" y="57238"/>
                        <a:pt x="65086" y="55171"/>
                      </a:cubicBezTo>
                      <a:cubicBezTo>
                        <a:pt x="67943" y="53352"/>
                        <a:pt x="71229" y="52304"/>
                        <a:pt x="74611" y="52123"/>
                      </a:cubicBezTo>
                      <a:cubicBezTo>
                        <a:pt x="77183" y="51951"/>
                        <a:pt x="79688" y="52923"/>
                        <a:pt x="81469" y="54790"/>
                      </a:cubicBezTo>
                      <a:cubicBezTo>
                        <a:pt x="83336" y="57095"/>
                        <a:pt x="84260" y="60019"/>
                        <a:pt x="84041" y="62981"/>
                      </a:cubicBezTo>
                      <a:cubicBezTo>
                        <a:pt x="84002" y="66867"/>
                        <a:pt x="83117" y="70706"/>
                        <a:pt x="81469" y="74221"/>
                      </a:cubicBezTo>
                      <a:cubicBezTo>
                        <a:pt x="79726" y="78069"/>
                        <a:pt x="77421" y="81631"/>
                        <a:pt x="74611" y="84794"/>
                      </a:cubicBezTo>
                      <a:cubicBezTo>
                        <a:pt x="71896" y="87937"/>
                        <a:pt x="68677" y="90613"/>
                        <a:pt x="65086" y="92699"/>
                      </a:cubicBezTo>
                      <a:cubicBezTo>
                        <a:pt x="62333" y="94442"/>
                        <a:pt x="59190" y="95481"/>
                        <a:pt x="55942" y="95747"/>
                      </a:cubicBezTo>
                      <a:close/>
                      <a:moveTo>
                        <a:pt x="71944" y="76697"/>
                      </a:moveTo>
                      <a:cubicBezTo>
                        <a:pt x="73668" y="74164"/>
                        <a:pt x="74620" y="71192"/>
                        <a:pt x="74706" y="68125"/>
                      </a:cubicBezTo>
                      <a:cubicBezTo>
                        <a:pt x="74982" y="65972"/>
                        <a:pt x="73877" y="63877"/>
                        <a:pt x="71944" y="62886"/>
                      </a:cubicBezTo>
                      <a:cubicBezTo>
                        <a:pt x="69544" y="62267"/>
                        <a:pt x="66991" y="62762"/>
                        <a:pt x="64991" y="64220"/>
                      </a:cubicBezTo>
                      <a:cubicBezTo>
                        <a:pt x="62219" y="65810"/>
                        <a:pt x="59895" y="68068"/>
                        <a:pt x="58228" y="70792"/>
                      </a:cubicBezTo>
                      <a:cubicBezTo>
                        <a:pt x="56466" y="73278"/>
                        <a:pt x="55475" y="76221"/>
                        <a:pt x="55370" y="79269"/>
                      </a:cubicBezTo>
                      <a:cubicBezTo>
                        <a:pt x="55370" y="82127"/>
                        <a:pt x="56323" y="83841"/>
                        <a:pt x="58228" y="84603"/>
                      </a:cubicBezTo>
                      <a:cubicBezTo>
                        <a:pt x="60552" y="85213"/>
                        <a:pt x="63028" y="84765"/>
                        <a:pt x="64991" y="83365"/>
                      </a:cubicBezTo>
                      <a:cubicBezTo>
                        <a:pt x="67915" y="81812"/>
                        <a:pt x="70420" y="79593"/>
                        <a:pt x="72325" y="7688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6B1BD77D-9E15-E147-E1E4-FD20408E3014}"/>
                    </a:ext>
                  </a:extLst>
                </p:cNvPr>
                <p:cNvSpPr/>
                <p:nvPr/>
              </p:nvSpPr>
              <p:spPr>
                <a:xfrm>
                  <a:off x="-2537914" y="2695075"/>
                  <a:ext cx="152685" cy="216102"/>
                </a:xfrm>
                <a:custGeom>
                  <a:avLst/>
                  <a:gdLst>
                    <a:gd name="connsiteX0" fmla="*/ 152686 w 152685"/>
                    <a:gd name="connsiteY0" fmla="*/ 9695 h 216102"/>
                    <a:gd name="connsiteX1" fmla="*/ 139065 w 152685"/>
                    <a:gd name="connsiteY1" fmla="*/ 1885 h 216102"/>
                    <a:gd name="connsiteX2" fmla="*/ 13621 w 152685"/>
                    <a:gd name="connsiteY2" fmla="*/ 74370 h 216102"/>
                    <a:gd name="connsiteX3" fmla="*/ 0 w 152685"/>
                    <a:gd name="connsiteY3" fmla="*/ 98087 h 216102"/>
                    <a:gd name="connsiteX4" fmla="*/ 0 w 152685"/>
                    <a:gd name="connsiteY4" fmla="*/ 199624 h 216102"/>
                    <a:gd name="connsiteX5" fmla="*/ 13621 w 152685"/>
                    <a:gd name="connsiteY5" fmla="*/ 207434 h 216102"/>
                    <a:gd name="connsiteX6" fmla="*/ 60103 w 152685"/>
                    <a:gd name="connsiteY6" fmla="*/ 180574 h 216102"/>
                    <a:gd name="connsiteX7" fmla="*/ 79724 w 152685"/>
                    <a:gd name="connsiteY7" fmla="*/ 214388 h 216102"/>
                    <a:gd name="connsiteX8" fmla="*/ 83486 w 152685"/>
                    <a:gd name="connsiteY8" fmla="*/ 215864 h 216102"/>
                    <a:gd name="connsiteX9" fmla="*/ 84963 w 152685"/>
                    <a:gd name="connsiteY9" fmla="*/ 214388 h 216102"/>
                    <a:gd name="connsiteX10" fmla="*/ 105632 w 152685"/>
                    <a:gd name="connsiteY10" fmla="*/ 154761 h 216102"/>
                    <a:gd name="connsiteX11" fmla="*/ 105632 w 152685"/>
                    <a:gd name="connsiteY11" fmla="*/ 154761 h 216102"/>
                    <a:gd name="connsiteX12" fmla="*/ 139065 w 152685"/>
                    <a:gd name="connsiteY12" fmla="*/ 135711 h 216102"/>
                    <a:gd name="connsiteX13" fmla="*/ 152686 w 152685"/>
                    <a:gd name="connsiteY13" fmla="*/ 112089 h 216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2685" h="216102">
                      <a:moveTo>
                        <a:pt x="152686" y="9695"/>
                      </a:moveTo>
                      <a:cubicBezTo>
                        <a:pt x="152686" y="1027"/>
                        <a:pt x="146590" y="-2497"/>
                        <a:pt x="139065" y="1885"/>
                      </a:cubicBezTo>
                      <a:lnTo>
                        <a:pt x="13621" y="74370"/>
                      </a:lnTo>
                      <a:cubicBezTo>
                        <a:pt x="5563" y="79656"/>
                        <a:pt x="505" y="88467"/>
                        <a:pt x="0" y="98087"/>
                      </a:cubicBezTo>
                      <a:lnTo>
                        <a:pt x="0" y="199624"/>
                      </a:lnTo>
                      <a:cubicBezTo>
                        <a:pt x="0" y="208292"/>
                        <a:pt x="6096" y="211816"/>
                        <a:pt x="13621" y="207434"/>
                      </a:cubicBezTo>
                      <a:lnTo>
                        <a:pt x="60103" y="180574"/>
                      </a:lnTo>
                      <a:lnTo>
                        <a:pt x="79724" y="214388"/>
                      </a:lnTo>
                      <a:cubicBezTo>
                        <a:pt x="80353" y="215835"/>
                        <a:pt x="82039" y="216493"/>
                        <a:pt x="83486" y="215864"/>
                      </a:cubicBezTo>
                      <a:cubicBezTo>
                        <a:pt x="84144" y="215578"/>
                        <a:pt x="84677" y="215045"/>
                        <a:pt x="84963" y="214388"/>
                      </a:cubicBezTo>
                      <a:lnTo>
                        <a:pt x="105632" y="154761"/>
                      </a:lnTo>
                      <a:lnTo>
                        <a:pt x="105632" y="154761"/>
                      </a:lnTo>
                      <a:lnTo>
                        <a:pt x="139065" y="135711"/>
                      </a:lnTo>
                      <a:cubicBezTo>
                        <a:pt x="147142" y="130482"/>
                        <a:pt x="152210" y="121690"/>
                        <a:pt x="152686" y="112089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26190408-E03F-2000-BF22-71931329A445}"/>
                    </a:ext>
                  </a:extLst>
                </p:cNvPr>
                <p:cNvSpPr/>
                <p:nvPr/>
              </p:nvSpPr>
              <p:spPr>
                <a:xfrm>
                  <a:off x="-2503745" y="2739012"/>
                  <a:ext cx="83981" cy="124541"/>
                </a:xfrm>
                <a:custGeom>
                  <a:avLst/>
                  <a:gdLst>
                    <a:gd name="connsiteX0" fmla="*/ 9265 w 83981"/>
                    <a:gd name="connsiteY0" fmla="*/ 71866 h 124541"/>
                    <a:gd name="connsiteX1" fmla="*/ 2502 w 83981"/>
                    <a:gd name="connsiteY1" fmla="*/ 69199 h 124541"/>
                    <a:gd name="connsiteX2" fmla="*/ 26 w 83981"/>
                    <a:gd name="connsiteY2" fmla="*/ 60912 h 124541"/>
                    <a:gd name="connsiteX3" fmla="*/ 2502 w 83981"/>
                    <a:gd name="connsiteY3" fmla="*/ 49673 h 124541"/>
                    <a:gd name="connsiteX4" fmla="*/ 9265 w 83981"/>
                    <a:gd name="connsiteY4" fmla="*/ 39100 h 124541"/>
                    <a:gd name="connsiteX5" fmla="*/ 18790 w 83981"/>
                    <a:gd name="connsiteY5" fmla="*/ 31099 h 124541"/>
                    <a:gd name="connsiteX6" fmla="*/ 28315 w 83981"/>
                    <a:gd name="connsiteY6" fmla="*/ 28146 h 124541"/>
                    <a:gd name="connsiteX7" fmla="*/ 35173 w 83981"/>
                    <a:gd name="connsiteY7" fmla="*/ 30909 h 124541"/>
                    <a:gd name="connsiteX8" fmla="*/ 37745 w 83981"/>
                    <a:gd name="connsiteY8" fmla="*/ 39195 h 124541"/>
                    <a:gd name="connsiteX9" fmla="*/ 35173 w 83981"/>
                    <a:gd name="connsiteY9" fmla="*/ 50340 h 124541"/>
                    <a:gd name="connsiteX10" fmla="*/ 28315 w 83981"/>
                    <a:gd name="connsiteY10" fmla="*/ 61008 h 124541"/>
                    <a:gd name="connsiteX11" fmla="*/ 18790 w 83981"/>
                    <a:gd name="connsiteY11" fmla="*/ 68818 h 124541"/>
                    <a:gd name="connsiteX12" fmla="*/ 9265 w 83981"/>
                    <a:gd name="connsiteY12" fmla="*/ 71866 h 124541"/>
                    <a:gd name="connsiteX13" fmla="*/ 6217 w 83981"/>
                    <a:gd name="connsiteY13" fmla="*/ 123206 h 124541"/>
                    <a:gd name="connsiteX14" fmla="*/ 6788 w 83981"/>
                    <a:gd name="connsiteY14" fmla="*/ 121491 h 124541"/>
                    <a:gd name="connsiteX15" fmla="*/ 61271 w 83981"/>
                    <a:gd name="connsiteY15" fmla="*/ 10620 h 124541"/>
                    <a:gd name="connsiteX16" fmla="*/ 62700 w 83981"/>
                    <a:gd name="connsiteY16" fmla="*/ 8144 h 124541"/>
                    <a:gd name="connsiteX17" fmla="*/ 64605 w 83981"/>
                    <a:gd name="connsiteY17" fmla="*/ 6525 h 124541"/>
                    <a:gd name="connsiteX18" fmla="*/ 75845 w 83981"/>
                    <a:gd name="connsiteY18" fmla="*/ 143 h 124541"/>
                    <a:gd name="connsiteX19" fmla="*/ 77178 w 83981"/>
                    <a:gd name="connsiteY19" fmla="*/ 143 h 124541"/>
                    <a:gd name="connsiteX20" fmla="*/ 77654 w 83981"/>
                    <a:gd name="connsiteY20" fmla="*/ 1000 h 124541"/>
                    <a:gd name="connsiteX21" fmla="*/ 77178 w 83981"/>
                    <a:gd name="connsiteY21" fmla="*/ 2810 h 124541"/>
                    <a:gd name="connsiteX22" fmla="*/ 22409 w 83981"/>
                    <a:gd name="connsiteY22" fmla="*/ 114157 h 124541"/>
                    <a:gd name="connsiteX23" fmla="*/ 21171 w 83981"/>
                    <a:gd name="connsiteY23" fmla="*/ 116253 h 124541"/>
                    <a:gd name="connsiteX24" fmla="*/ 19457 w 83981"/>
                    <a:gd name="connsiteY24" fmla="*/ 117586 h 124541"/>
                    <a:gd name="connsiteX25" fmla="*/ 8122 w 83981"/>
                    <a:gd name="connsiteY25" fmla="*/ 124158 h 124541"/>
                    <a:gd name="connsiteX26" fmla="*/ 6217 w 83981"/>
                    <a:gd name="connsiteY26" fmla="*/ 123492 h 124541"/>
                    <a:gd name="connsiteX27" fmla="*/ 25267 w 83981"/>
                    <a:gd name="connsiteY27" fmla="*/ 52911 h 124541"/>
                    <a:gd name="connsiteX28" fmla="*/ 28029 w 83981"/>
                    <a:gd name="connsiteY28" fmla="*/ 44529 h 124541"/>
                    <a:gd name="connsiteX29" fmla="*/ 25267 w 83981"/>
                    <a:gd name="connsiteY29" fmla="*/ 39100 h 124541"/>
                    <a:gd name="connsiteX30" fmla="*/ 18409 w 83981"/>
                    <a:gd name="connsiteY30" fmla="*/ 40338 h 124541"/>
                    <a:gd name="connsiteX31" fmla="*/ 11646 w 83981"/>
                    <a:gd name="connsiteY31" fmla="*/ 47006 h 124541"/>
                    <a:gd name="connsiteX32" fmla="*/ 8884 w 83981"/>
                    <a:gd name="connsiteY32" fmla="*/ 55578 h 124541"/>
                    <a:gd name="connsiteX33" fmla="*/ 11646 w 83981"/>
                    <a:gd name="connsiteY33" fmla="*/ 60817 h 124541"/>
                    <a:gd name="connsiteX34" fmla="*/ 18409 w 83981"/>
                    <a:gd name="connsiteY34" fmla="*/ 59579 h 124541"/>
                    <a:gd name="connsiteX35" fmla="*/ 25934 w 83981"/>
                    <a:gd name="connsiteY35" fmla="*/ 52816 h 124541"/>
                    <a:gd name="connsiteX36" fmla="*/ 55556 w 83981"/>
                    <a:gd name="connsiteY36" fmla="*/ 95583 h 124541"/>
                    <a:gd name="connsiteX37" fmla="*/ 48699 w 83981"/>
                    <a:gd name="connsiteY37" fmla="*/ 92821 h 124541"/>
                    <a:gd name="connsiteX38" fmla="*/ 46222 w 83981"/>
                    <a:gd name="connsiteY38" fmla="*/ 84630 h 124541"/>
                    <a:gd name="connsiteX39" fmla="*/ 48699 w 83981"/>
                    <a:gd name="connsiteY39" fmla="*/ 73581 h 124541"/>
                    <a:gd name="connsiteX40" fmla="*/ 55556 w 83981"/>
                    <a:gd name="connsiteY40" fmla="*/ 62913 h 124541"/>
                    <a:gd name="connsiteX41" fmla="*/ 65081 w 83981"/>
                    <a:gd name="connsiteY41" fmla="*/ 55007 h 124541"/>
                    <a:gd name="connsiteX42" fmla="*/ 74606 w 83981"/>
                    <a:gd name="connsiteY42" fmla="*/ 51959 h 124541"/>
                    <a:gd name="connsiteX43" fmla="*/ 81464 w 83981"/>
                    <a:gd name="connsiteY43" fmla="*/ 54626 h 124541"/>
                    <a:gd name="connsiteX44" fmla="*/ 83941 w 83981"/>
                    <a:gd name="connsiteY44" fmla="*/ 62913 h 124541"/>
                    <a:gd name="connsiteX45" fmla="*/ 81464 w 83981"/>
                    <a:gd name="connsiteY45" fmla="*/ 74057 h 124541"/>
                    <a:gd name="connsiteX46" fmla="*/ 74606 w 83981"/>
                    <a:gd name="connsiteY46" fmla="*/ 84725 h 124541"/>
                    <a:gd name="connsiteX47" fmla="*/ 65081 w 83981"/>
                    <a:gd name="connsiteY47" fmla="*/ 92631 h 124541"/>
                    <a:gd name="connsiteX48" fmla="*/ 55937 w 83981"/>
                    <a:gd name="connsiteY48" fmla="*/ 95869 h 124541"/>
                    <a:gd name="connsiteX49" fmla="*/ 71939 w 83981"/>
                    <a:gd name="connsiteY49" fmla="*/ 76533 h 124541"/>
                    <a:gd name="connsiteX50" fmla="*/ 74702 w 83981"/>
                    <a:gd name="connsiteY50" fmla="*/ 68056 h 124541"/>
                    <a:gd name="connsiteX51" fmla="*/ 71939 w 83981"/>
                    <a:gd name="connsiteY51" fmla="*/ 62817 h 124541"/>
                    <a:gd name="connsiteX52" fmla="*/ 64986 w 83981"/>
                    <a:gd name="connsiteY52" fmla="*/ 64056 h 124541"/>
                    <a:gd name="connsiteX53" fmla="*/ 58224 w 83981"/>
                    <a:gd name="connsiteY53" fmla="*/ 70723 h 124541"/>
                    <a:gd name="connsiteX54" fmla="*/ 55366 w 83981"/>
                    <a:gd name="connsiteY54" fmla="*/ 79105 h 124541"/>
                    <a:gd name="connsiteX55" fmla="*/ 58224 w 83981"/>
                    <a:gd name="connsiteY55" fmla="*/ 84439 h 124541"/>
                    <a:gd name="connsiteX56" fmla="*/ 64986 w 83981"/>
                    <a:gd name="connsiteY56" fmla="*/ 83201 h 124541"/>
                    <a:gd name="connsiteX57" fmla="*/ 72320 w 83981"/>
                    <a:gd name="connsiteY57" fmla="*/ 77010 h 124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3981" h="124541">
                      <a:moveTo>
                        <a:pt x="9265" y="71866"/>
                      </a:moveTo>
                      <a:cubicBezTo>
                        <a:pt x="6722" y="72038"/>
                        <a:pt x="4245" y="71056"/>
                        <a:pt x="2502" y="69199"/>
                      </a:cubicBezTo>
                      <a:cubicBezTo>
                        <a:pt x="711" y="66818"/>
                        <a:pt x="-165" y="63884"/>
                        <a:pt x="26" y="60912"/>
                      </a:cubicBezTo>
                      <a:cubicBezTo>
                        <a:pt x="83" y="57036"/>
                        <a:pt x="921" y="53216"/>
                        <a:pt x="2502" y="49673"/>
                      </a:cubicBezTo>
                      <a:cubicBezTo>
                        <a:pt x="4207" y="45825"/>
                        <a:pt x="6484" y="42262"/>
                        <a:pt x="9265" y="39100"/>
                      </a:cubicBezTo>
                      <a:cubicBezTo>
                        <a:pt x="11989" y="35938"/>
                        <a:pt x="15208" y="33242"/>
                        <a:pt x="18790" y="31099"/>
                      </a:cubicBezTo>
                      <a:cubicBezTo>
                        <a:pt x="21666" y="29327"/>
                        <a:pt x="24943" y="28308"/>
                        <a:pt x="28315" y="28146"/>
                      </a:cubicBezTo>
                      <a:cubicBezTo>
                        <a:pt x="30906" y="27956"/>
                        <a:pt x="33439" y="28975"/>
                        <a:pt x="35173" y="30909"/>
                      </a:cubicBezTo>
                      <a:cubicBezTo>
                        <a:pt x="37030" y="33252"/>
                        <a:pt x="37954" y="36205"/>
                        <a:pt x="37745" y="39195"/>
                      </a:cubicBezTo>
                      <a:cubicBezTo>
                        <a:pt x="37678" y="43053"/>
                        <a:pt x="36802" y="46844"/>
                        <a:pt x="35173" y="50340"/>
                      </a:cubicBezTo>
                      <a:cubicBezTo>
                        <a:pt x="33411" y="54207"/>
                        <a:pt x="31106" y="57798"/>
                        <a:pt x="28315" y="61008"/>
                      </a:cubicBezTo>
                      <a:cubicBezTo>
                        <a:pt x="25581" y="64113"/>
                        <a:pt x="22371" y="66751"/>
                        <a:pt x="18790" y="68818"/>
                      </a:cubicBezTo>
                      <a:cubicBezTo>
                        <a:pt x="15942" y="70666"/>
                        <a:pt x="12656" y="71714"/>
                        <a:pt x="9265" y="71866"/>
                      </a:cubicBezTo>
                      <a:close/>
                      <a:moveTo>
                        <a:pt x="6217" y="123206"/>
                      </a:moveTo>
                      <a:cubicBezTo>
                        <a:pt x="6226" y="122587"/>
                        <a:pt x="6426" y="121996"/>
                        <a:pt x="6788" y="121491"/>
                      </a:cubicBezTo>
                      <a:lnTo>
                        <a:pt x="61271" y="10620"/>
                      </a:lnTo>
                      <a:cubicBezTo>
                        <a:pt x="61662" y="9754"/>
                        <a:pt x="62138" y="8915"/>
                        <a:pt x="62700" y="8144"/>
                      </a:cubicBezTo>
                      <a:cubicBezTo>
                        <a:pt x="63224" y="7487"/>
                        <a:pt x="63872" y="6934"/>
                        <a:pt x="64605" y="6525"/>
                      </a:cubicBezTo>
                      <a:lnTo>
                        <a:pt x="75845" y="143"/>
                      </a:lnTo>
                      <a:cubicBezTo>
                        <a:pt x="76264" y="-48"/>
                        <a:pt x="76749" y="-48"/>
                        <a:pt x="77178" y="143"/>
                      </a:cubicBezTo>
                      <a:cubicBezTo>
                        <a:pt x="77178" y="143"/>
                        <a:pt x="77654" y="143"/>
                        <a:pt x="77654" y="1000"/>
                      </a:cubicBezTo>
                      <a:cubicBezTo>
                        <a:pt x="77674" y="1638"/>
                        <a:pt x="77512" y="2267"/>
                        <a:pt x="77178" y="2810"/>
                      </a:cubicBezTo>
                      <a:lnTo>
                        <a:pt x="22409" y="114157"/>
                      </a:lnTo>
                      <a:cubicBezTo>
                        <a:pt x="22066" y="114900"/>
                        <a:pt x="21657" y="115595"/>
                        <a:pt x="21171" y="116253"/>
                      </a:cubicBezTo>
                      <a:cubicBezTo>
                        <a:pt x="20714" y="116834"/>
                        <a:pt x="20133" y="117291"/>
                        <a:pt x="19457" y="117586"/>
                      </a:cubicBezTo>
                      <a:lnTo>
                        <a:pt x="8122" y="124158"/>
                      </a:lnTo>
                      <a:cubicBezTo>
                        <a:pt x="6884" y="124825"/>
                        <a:pt x="6217" y="124635"/>
                        <a:pt x="6217" y="123492"/>
                      </a:cubicBezTo>
                      <a:close/>
                      <a:moveTo>
                        <a:pt x="25267" y="52911"/>
                      </a:moveTo>
                      <a:cubicBezTo>
                        <a:pt x="26972" y="50444"/>
                        <a:pt x="27934" y="47530"/>
                        <a:pt x="28029" y="44529"/>
                      </a:cubicBezTo>
                      <a:cubicBezTo>
                        <a:pt x="28363" y="42320"/>
                        <a:pt x="27258" y="40129"/>
                        <a:pt x="25267" y="39100"/>
                      </a:cubicBezTo>
                      <a:cubicBezTo>
                        <a:pt x="22914" y="38395"/>
                        <a:pt x="20371" y="38862"/>
                        <a:pt x="18409" y="40338"/>
                      </a:cubicBezTo>
                      <a:cubicBezTo>
                        <a:pt x="15647" y="41977"/>
                        <a:pt x="13322" y="44263"/>
                        <a:pt x="11646" y="47006"/>
                      </a:cubicBezTo>
                      <a:cubicBezTo>
                        <a:pt x="9884" y="49521"/>
                        <a:pt x="8922" y="52511"/>
                        <a:pt x="8884" y="55578"/>
                      </a:cubicBezTo>
                      <a:cubicBezTo>
                        <a:pt x="8884" y="58341"/>
                        <a:pt x="9741" y="60055"/>
                        <a:pt x="11646" y="60817"/>
                      </a:cubicBezTo>
                      <a:cubicBezTo>
                        <a:pt x="13970" y="61522"/>
                        <a:pt x="16485" y="61055"/>
                        <a:pt x="18409" y="59579"/>
                      </a:cubicBezTo>
                      <a:cubicBezTo>
                        <a:pt x="21486" y="58045"/>
                        <a:pt x="24076" y="55712"/>
                        <a:pt x="25934" y="52816"/>
                      </a:cubicBezTo>
                      <a:close/>
                      <a:moveTo>
                        <a:pt x="55556" y="95583"/>
                      </a:moveTo>
                      <a:cubicBezTo>
                        <a:pt x="52966" y="95774"/>
                        <a:pt x="50432" y="94755"/>
                        <a:pt x="48699" y="92821"/>
                      </a:cubicBezTo>
                      <a:cubicBezTo>
                        <a:pt x="46908" y="90478"/>
                        <a:pt x="46031" y="87573"/>
                        <a:pt x="46222" y="84630"/>
                      </a:cubicBezTo>
                      <a:cubicBezTo>
                        <a:pt x="46298" y="80820"/>
                        <a:pt x="47146" y="77057"/>
                        <a:pt x="48699" y="73581"/>
                      </a:cubicBezTo>
                      <a:cubicBezTo>
                        <a:pt x="50413" y="69685"/>
                        <a:pt x="52727" y="66085"/>
                        <a:pt x="55556" y="62913"/>
                      </a:cubicBezTo>
                      <a:cubicBezTo>
                        <a:pt x="58262" y="59760"/>
                        <a:pt x="61481" y="57083"/>
                        <a:pt x="65081" y="55007"/>
                      </a:cubicBezTo>
                      <a:cubicBezTo>
                        <a:pt x="67929" y="53159"/>
                        <a:pt x="71215" y="52111"/>
                        <a:pt x="74606" y="51959"/>
                      </a:cubicBezTo>
                      <a:cubicBezTo>
                        <a:pt x="77169" y="51826"/>
                        <a:pt x="79664" y="52797"/>
                        <a:pt x="81464" y="54626"/>
                      </a:cubicBezTo>
                      <a:cubicBezTo>
                        <a:pt x="83312" y="56979"/>
                        <a:pt x="84189" y="59941"/>
                        <a:pt x="83941" y="62913"/>
                      </a:cubicBezTo>
                      <a:cubicBezTo>
                        <a:pt x="83922" y="66761"/>
                        <a:pt x="83084" y="70561"/>
                        <a:pt x="81464" y="74057"/>
                      </a:cubicBezTo>
                      <a:cubicBezTo>
                        <a:pt x="79702" y="77924"/>
                        <a:pt x="77397" y="81515"/>
                        <a:pt x="74606" y="84725"/>
                      </a:cubicBezTo>
                      <a:cubicBezTo>
                        <a:pt x="71873" y="87849"/>
                        <a:pt x="68653" y="90516"/>
                        <a:pt x="65081" y="92631"/>
                      </a:cubicBezTo>
                      <a:cubicBezTo>
                        <a:pt x="62348" y="94450"/>
                        <a:pt x="59205" y="95564"/>
                        <a:pt x="55937" y="95869"/>
                      </a:cubicBezTo>
                      <a:close/>
                      <a:moveTo>
                        <a:pt x="71939" y="76533"/>
                      </a:moveTo>
                      <a:cubicBezTo>
                        <a:pt x="73654" y="74028"/>
                        <a:pt x="74606" y="71085"/>
                        <a:pt x="74702" y="68056"/>
                      </a:cubicBezTo>
                      <a:cubicBezTo>
                        <a:pt x="75007" y="65894"/>
                        <a:pt x="73892" y="63779"/>
                        <a:pt x="71939" y="62817"/>
                      </a:cubicBezTo>
                      <a:cubicBezTo>
                        <a:pt x="69558" y="62103"/>
                        <a:pt x="66977" y="62560"/>
                        <a:pt x="64986" y="64056"/>
                      </a:cubicBezTo>
                      <a:cubicBezTo>
                        <a:pt x="62205" y="65675"/>
                        <a:pt x="59881" y="67961"/>
                        <a:pt x="58224" y="70723"/>
                      </a:cubicBezTo>
                      <a:cubicBezTo>
                        <a:pt x="56461" y="73171"/>
                        <a:pt x="55471" y="76086"/>
                        <a:pt x="55366" y="79105"/>
                      </a:cubicBezTo>
                      <a:cubicBezTo>
                        <a:pt x="55366" y="81963"/>
                        <a:pt x="56318" y="83772"/>
                        <a:pt x="58224" y="84439"/>
                      </a:cubicBezTo>
                      <a:cubicBezTo>
                        <a:pt x="60548" y="85049"/>
                        <a:pt x="63024" y="84601"/>
                        <a:pt x="64986" y="83201"/>
                      </a:cubicBezTo>
                      <a:cubicBezTo>
                        <a:pt x="67872" y="81734"/>
                        <a:pt x="70387" y="79610"/>
                        <a:pt x="72320" y="7701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A6B75C2F-67A0-A3B4-DDD3-711608CE4387}"/>
                    </a:ext>
                  </a:extLst>
                </p:cNvPr>
                <p:cNvSpPr/>
                <p:nvPr/>
              </p:nvSpPr>
              <p:spPr>
                <a:xfrm>
                  <a:off x="-2503745" y="2739012"/>
                  <a:ext cx="83981" cy="124541"/>
                </a:xfrm>
                <a:custGeom>
                  <a:avLst/>
                  <a:gdLst>
                    <a:gd name="connsiteX0" fmla="*/ 9265 w 83981"/>
                    <a:gd name="connsiteY0" fmla="*/ 71866 h 124541"/>
                    <a:gd name="connsiteX1" fmla="*/ 2502 w 83981"/>
                    <a:gd name="connsiteY1" fmla="*/ 69199 h 124541"/>
                    <a:gd name="connsiteX2" fmla="*/ 26 w 83981"/>
                    <a:gd name="connsiteY2" fmla="*/ 60912 h 124541"/>
                    <a:gd name="connsiteX3" fmla="*/ 2502 w 83981"/>
                    <a:gd name="connsiteY3" fmla="*/ 49673 h 124541"/>
                    <a:gd name="connsiteX4" fmla="*/ 9265 w 83981"/>
                    <a:gd name="connsiteY4" fmla="*/ 39100 h 124541"/>
                    <a:gd name="connsiteX5" fmla="*/ 18790 w 83981"/>
                    <a:gd name="connsiteY5" fmla="*/ 31099 h 124541"/>
                    <a:gd name="connsiteX6" fmla="*/ 28315 w 83981"/>
                    <a:gd name="connsiteY6" fmla="*/ 28146 h 124541"/>
                    <a:gd name="connsiteX7" fmla="*/ 35173 w 83981"/>
                    <a:gd name="connsiteY7" fmla="*/ 30909 h 124541"/>
                    <a:gd name="connsiteX8" fmla="*/ 37745 w 83981"/>
                    <a:gd name="connsiteY8" fmla="*/ 39195 h 124541"/>
                    <a:gd name="connsiteX9" fmla="*/ 35173 w 83981"/>
                    <a:gd name="connsiteY9" fmla="*/ 50340 h 124541"/>
                    <a:gd name="connsiteX10" fmla="*/ 28315 w 83981"/>
                    <a:gd name="connsiteY10" fmla="*/ 61008 h 124541"/>
                    <a:gd name="connsiteX11" fmla="*/ 18790 w 83981"/>
                    <a:gd name="connsiteY11" fmla="*/ 68818 h 124541"/>
                    <a:gd name="connsiteX12" fmla="*/ 9265 w 83981"/>
                    <a:gd name="connsiteY12" fmla="*/ 71866 h 124541"/>
                    <a:gd name="connsiteX13" fmla="*/ 6217 w 83981"/>
                    <a:gd name="connsiteY13" fmla="*/ 123206 h 124541"/>
                    <a:gd name="connsiteX14" fmla="*/ 6788 w 83981"/>
                    <a:gd name="connsiteY14" fmla="*/ 121491 h 124541"/>
                    <a:gd name="connsiteX15" fmla="*/ 61271 w 83981"/>
                    <a:gd name="connsiteY15" fmla="*/ 10620 h 124541"/>
                    <a:gd name="connsiteX16" fmla="*/ 62700 w 83981"/>
                    <a:gd name="connsiteY16" fmla="*/ 8144 h 124541"/>
                    <a:gd name="connsiteX17" fmla="*/ 64605 w 83981"/>
                    <a:gd name="connsiteY17" fmla="*/ 6525 h 124541"/>
                    <a:gd name="connsiteX18" fmla="*/ 75845 w 83981"/>
                    <a:gd name="connsiteY18" fmla="*/ 143 h 124541"/>
                    <a:gd name="connsiteX19" fmla="*/ 77178 w 83981"/>
                    <a:gd name="connsiteY19" fmla="*/ 143 h 124541"/>
                    <a:gd name="connsiteX20" fmla="*/ 77654 w 83981"/>
                    <a:gd name="connsiteY20" fmla="*/ 1000 h 124541"/>
                    <a:gd name="connsiteX21" fmla="*/ 77178 w 83981"/>
                    <a:gd name="connsiteY21" fmla="*/ 2810 h 124541"/>
                    <a:gd name="connsiteX22" fmla="*/ 22409 w 83981"/>
                    <a:gd name="connsiteY22" fmla="*/ 114157 h 124541"/>
                    <a:gd name="connsiteX23" fmla="*/ 21171 w 83981"/>
                    <a:gd name="connsiteY23" fmla="*/ 116253 h 124541"/>
                    <a:gd name="connsiteX24" fmla="*/ 19457 w 83981"/>
                    <a:gd name="connsiteY24" fmla="*/ 117586 h 124541"/>
                    <a:gd name="connsiteX25" fmla="*/ 8122 w 83981"/>
                    <a:gd name="connsiteY25" fmla="*/ 124158 h 124541"/>
                    <a:gd name="connsiteX26" fmla="*/ 6217 w 83981"/>
                    <a:gd name="connsiteY26" fmla="*/ 123492 h 124541"/>
                    <a:gd name="connsiteX27" fmla="*/ 25267 w 83981"/>
                    <a:gd name="connsiteY27" fmla="*/ 52911 h 124541"/>
                    <a:gd name="connsiteX28" fmla="*/ 28029 w 83981"/>
                    <a:gd name="connsiteY28" fmla="*/ 44529 h 124541"/>
                    <a:gd name="connsiteX29" fmla="*/ 25267 w 83981"/>
                    <a:gd name="connsiteY29" fmla="*/ 39100 h 124541"/>
                    <a:gd name="connsiteX30" fmla="*/ 18409 w 83981"/>
                    <a:gd name="connsiteY30" fmla="*/ 40338 h 124541"/>
                    <a:gd name="connsiteX31" fmla="*/ 11646 w 83981"/>
                    <a:gd name="connsiteY31" fmla="*/ 47006 h 124541"/>
                    <a:gd name="connsiteX32" fmla="*/ 8884 w 83981"/>
                    <a:gd name="connsiteY32" fmla="*/ 55578 h 124541"/>
                    <a:gd name="connsiteX33" fmla="*/ 11646 w 83981"/>
                    <a:gd name="connsiteY33" fmla="*/ 60817 h 124541"/>
                    <a:gd name="connsiteX34" fmla="*/ 18409 w 83981"/>
                    <a:gd name="connsiteY34" fmla="*/ 59579 h 124541"/>
                    <a:gd name="connsiteX35" fmla="*/ 25934 w 83981"/>
                    <a:gd name="connsiteY35" fmla="*/ 52816 h 124541"/>
                    <a:gd name="connsiteX36" fmla="*/ 55556 w 83981"/>
                    <a:gd name="connsiteY36" fmla="*/ 95583 h 124541"/>
                    <a:gd name="connsiteX37" fmla="*/ 48699 w 83981"/>
                    <a:gd name="connsiteY37" fmla="*/ 92821 h 124541"/>
                    <a:gd name="connsiteX38" fmla="*/ 46222 w 83981"/>
                    <a:gd name="connsiteY38" fmla="*/ 84630 h 124541"/>
                    <a:gd name="connsiteX39" fmla="*/ 48699 w 83981"/>
                    <a:gd name="connsiteY39" fmla="*/ 73581 h 124541"/>
                    <a:gd name="connsiteX40" fmla="*/ 55556 w 83981"/>
                    <a:gd name="connsiteY40" fmla="*/ 62913 h 124541"/>
                    <a:gd name="connsiteX41" fmla="*/ 65081 w 83981"/>
                    <a:gd name="connsiteY41" fmla="*/ 55007 h 124541"/>
                    <a:gd name="connsiteX42" fmla="*/ 74606 w 83981"/>
                    <a:gd name="connsiteY42" fmla="*/ 51959 h 124541"/>
                    <a:gd name="connsiteX43" fmla="*/ 81464 w 83981"/>
                    <a:gd name="connsiteY43" fmla="*/ 54626 h 124541"/>
                    <a:gd name="connsiteX44" fmla="*/ 83941 w 83981"/>
                    <a:gd name="connsiteY44" fmla="*/ 62913 h 124541"/>
                    <a:gd name="connsiteX45" fmla="*/ 81464 w 83981"/>
                    <a:gd name="connsiteY45" fmla="*/ 74057 h 124541"/>
                    <a:gd name="connsiteX46" fmla="*/ 74606 w 83981"/>
                    <a:gd name="connsiteY46" fmla="*/ 84725 h 124541"/>
                    <a:gd name="connsiteX47" fmla="*/ 65081 w 83981"/>
                    <a:gd name="connsiteY47" fmla="*/ 92631 h 124541"/>
                    <a:gd name="connsiteX48" fmla="*/ 55937 w 83981"/>
                    <a:gd name="connsiteY48" fmla="*/ 95869 h 124541"/>
                    <a:gd name="connsiteX49" fmla="*/ 71939 w 83981"/>
                    <a:gd name="connsiteY49" fmla="*/ 76533 h 124541"/>
                    <a:gd name="connsiteX50" fmla="*/ 74702 w 83981"/>
                    <a:gd name="connsiteY50" fmla="*/ 68056 h 124541"/>
                    <a:gd name="connsiteX51" fmla="*/ 71939 w 83981"/>
                    <a:gd name="connsiteY51" fmla="*/ 62817 h 124541"/>
                    <a:gd name="connsiteX52" fmla="*/ 64986 w 83981"/>
                    <a:gd name="connsiteY52" fmla="*/ 64056 h 124541"/>
                    <a:gd name="connsiteX53" fmla="*/ 58224 w 83981"/>
                    <a:gd name="connsiteY53" fmla="*/ 70723 h 124541"/>
                    <a:gd name="connsiteX54" fmla="*/ 55366 w 83981"/>
                    <a:gd name="connsiteY54" fmla="*/ 79105 h 124541"/>
                    <a:gd name="connsiteX55" fmla="*/ 58224 w 83981"/>
                    <a:gd name="connsiteY55" fmla="*/ 84439 h 124541"/>
                    <a:gd name="connsiteX56" fmla="*/ 64986 w 83981"/>
                    <a:gd name="connsiteY56" fmla="*/ 83201 h 124541"/>
                    <a:gd name="connsiteX57" fmla="*/ 72320 w 83981"/>
                    <a:gd name="connsiteY57" fmla="*/ 77010 h 124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3981" h="124541">
                      <a:moveTo>
                        <a:pt x="9265" y="71866"/>
                      </a:moveTo>
                      <a:cubicBezTo>
                        <a:pt x="6722" y="72038"/>
                        <a:pt x="4245" y="71056"/>
                        <a:pt x="2502" y="69199"/>
                      </a:cubicBezTo>
                      <a:cubicBezTo>
                        <a:pt x="711" y="66818"/>
                        <a:pt x="-165" y="63884"/>
                        <a:pt x="26" y="60912"/>
                      </a:cubicBezTo>
                      <a:cubicBezTo>
                        <a:pt x="83" y="57036"/>
                        <a:pt x="921" y="53216"/>
                        <a:pt x="2502" y="49673"/>
                      </a:cubicBezTo>
                      <a:cubicBezTo>
                        <a:pt x="4207" y="45825"/>
                        <a:pt x="6484" y="42262"/>
                        <a:pt x="9265" y="39100"/>
                      </a:cubicBezTo>
                      <a:cubicBezTo>
                        <a:pt x="11989" y="35938"/>
                        <a:pt x="15208" y="33242"/>
                        <a:pt x="18790" y="31099"/>
                      </a:cubicBezTo>
                      <a:cubicBezTo>
                        <a:pt x="21666" y="29327"/>
                        <a:pt x="24943" y="28308"/>
                        <a:pt x="28315" y="28146"/>
                      </a:cubicBezTo>
                      <a:cubicBezTo>
                        <a:pt x="30906" y="27956"/>
                        <a:pt x="33439" y="28975"/>
                        <a:pt x="35173" y="30909"/>
                      </a:cubicBezTo>
                      <a:cubicBezTo>
                        <a:pt x="37030" y="33252"/>
                        <a:pt x="37954" y="36205"/>
                        <a:pt x="37745" y="39195"/>
                      </a:cubicBezTo>
                      <a:cubicBezTo>
                        <a:pt x="37678" y="43053"/>
                        <a:pt x="36802" y="46844"/>
                        <a:pt x="35173" y="50340"/>
                      </a:cubicBezTo>
                      <a:cubicBezTo>
                        <a:pt x="33411" y="54207"/>
                        <a:pt x="31106" y="57798"/>
                        <a:pt x="28315" y="61008"/>
                      </a:cubicBezTo>
                      <a:cubicBezTo>
                        <a:pt x="25581" y="64113"/>
                        <a:pt x="22371" y="66751"/>
                        <a:pt x="18790" y="68818"/>
                      </a:cubicBezTo>
                      <a:cubicBezTo>
                        <a:pt x="15942" y="70666"/>
                        <a:pt x="12656" y="71714"/>
                        <a:pt x="9265" y="71866"/>
                      </a:cubicBezTo>
                      <a:close/>
                      <a:moveTo>
                        <a:pt x="6217" y="123206"/>
                      </a:moveTo>
                      <a:cubicBezTo>
                        <a:pt x="6226" y="122587"/>
                        <a:pt x="6426" y="121996"/>
                        <a:pt x="6788" y="121491"/>
                      </a:cubicBezTo>
                      <a:lnTo>
                        <a:pt x="61271" y="10620"/>
                      </a:lnTo>
                      <a:cubicBezTo>
                        <a:pt x="61662" y="9754"/>
                        <a:pt x="62138" y="8915"/>
                        <a:pt x="62700" y="8144"/>
                      </a:cubicBezTo>
                      <a:cubicBezTo>
                        <a:pt x="63224" y="7487"/>
                        <a:pt x="63872" y="6934"/>
                        <a:pt x="64605" y="6525"/>
                      </a:cubicBezTo>
                      <a:lnTo>
                        <a:pt x="75845" y="143"/>
                      </a:lnTo>
                      <a:cubicBezTo>
                        <a:pt x="76264" y="-48"/>
                        <a:pt x="76749" y="-48"/>
                        <a:pt x="77178" y="143"/>
                      </a:cubicBezTo>
                      <a:cubicBezTo>
                        <a:pt x="77178" y="143"/>
                        <a:pt x="77654" y="143"/>
                        <a:pt x="77654" y="1000"/>
                      </a:cubicBezTo>
                      <a:cubicBezTo>
                        <a:pt x="77674" y="1638"/>
                        <a:pt x="77512" y="2267"/>
                        <a:pt x="77178" y="2810"/>
                      </a:cubicBezTo>
                      <a:lnTo>
                        <a:pt x="22409" y="114157"/>
                      </a:lnTo>
                      <a:cubicBezTo>
                        <a:pt x="22066" y="114900"/>
                        <a:pt x="21657" y="115595"/>
                        <a:pt x="21171" y="116253"/>
                      </a:cubicBezTo>
                      <a:cubicBezTo>
                        <a:pt x="20714" y="116834"/>
                        <a:pt x="20133" y="117291"/>
                        <a:pt x="19457" y="117586"/>
                      </a:cubicBezTo>
                      <a:lnTo>
                        <a:pt x="8122" y="124158"/>
                      </a:lnTo>
                      <a:cubicBezTo>
                        <a:pt x="6884" y="124825"/>
                        <a:pt x="6217" y="124635"/>
                        <a:pt x="6217" y="123492"/>
                      </a:cubicBezTo>
                      <a:close/>
                      <a:moveTo>
                        <a:pt x="25267" y="52911"/>
                      </a:moveTo>
                      <a:cubicBezTo>
                        <a:pt x="26972" y="50444"/>
                        <a:pt x="27934" y="47530"/>
                        <a:pt x="28029" y="44529"/>
                      </a:cubicBezTo>
                      <a:cubicBezTo>
                        <a:pt x="28363" y="42320"/>
                        <a:pt x="27258" y="40129"/>
                        <a:pt x="25267" y="39100"/>
                      </a:cubicBezTo>
                      <a:cubicBezTo>
                        <a:pt x="22914" y="38395"/>
                        <a:pt x="20371" y="38862"/>
                        <a:pt x="18409" y="40338"/>
                      </a:cubicBezTo>
                      <a:cubicBezTo>
                        <a:pt x="15647" y="41977"/>
                        <a:pt x="13322" y="44263"/>
                        <a:pt x="11646" y="47006"/>
                      </a:cubicBezTo>
                      <a:cubicBezTo>
                        <a:pt x="9884" y="49521"/>
                        <a:pt x="8922" y="52511"/>
                        <a:pt x="8884" y="55578"/>
                      </a:cubicBezTo>
                      <a:cubicBezTo>
                        <a:pt x="8884" y="58341"/>
                        <a:pt x="9741" y="60055"/>
                        <a:pt x="11646" y="60817"/>
                      </a:cubicBezTo>
                      <a:cubicBezTo>
                        <a:pt x="13970" y="61522"/>
                        <a:pt x="16485" y="61055"/>
                        <a:pt x="18409" y="59579"/>
                      </a:cubicBezTo>
                      <a:cubicBezTo>
                        <a:pt x="21486" y="58045"/>
                        <a:pt x="24076" y="55712"/>
                        <a:pt x="25934" y="52816"/>
                      </a:cubicBezTo>
                      <a:close/>
                      <a:moveTo>
                        <a:pt x="55556" y="95583"/>
                      </a:moveTo>
                      <a:cubicBezTo>
                        <a:pt x="52966" y="95774"/>
                        <a:pt x="50432" y="94755"/>
                        <a:pt x="48699" y="92821"/>
                      </a:cubicBezTo>
                      <a:cubicBezTo>
                        <a:pt x="46908" y="90478"/>
                        <a:pt x="46031" y="87573"/>
                        <a:pt x="46222" y="84630"/>
                      </a:cubicBezTo>
                      <a:cubicBezTo>
                        <a:pt x="46298" y="80820"/>
                        <a:pt x="47146" y="77057"/>
                        <a:pt x="48699" y="73581"/>
                      </a:cubicBezTo>
                      <a:cubicBezTo>
                        <a:pt x="50413" y="69685"/>
                        <a:pt x="52727" y="66085"/>
                        <a:pt x="55556" y="62913"/>
                      </a:cubicBezTo>
                      <a:cubicBezTo>
                        <a:pt x="58262" y="59760"/>
                        <a:pt x="61481" y="57083"/>
                        <a:pt x="65081" y="55007"/>
                      </a:cubicBezTo>
                      <a:cubicBezTo>
                        <a:pt x="67929" y="53159"/>
                        <a:pt x="71215" y="52111"/>
                        <a:pt x="74606" y="51959"/>
                      </a:cubicBezTo>
                      <a:cubicBezTo>
                        <a:pt x="77169" y="51826"/>
                        <a:pt x="79664" y="52797"/>
                        <a:pt x="81464" y="54626"/>
                      </a:cubicBezTo>
                      <a:cubicBezTo>
                        <a:pt x="83312" y="56979"/>
                        <a:pt x="84189" y="59941"/>
                        <a:pt x="83941" y="62913"/>
                      </a:cubicBezTo>
                      <a:cubicBezTo>
                        <a:pt x="83922" y="66761"/>
                        <a:pt x="83084" y="70561"/>
                        <a:pt x="81464" y="74057"/>
                      </a:cubicBezTo>
                      <a:cubicBezTo>
                        <a:pt x="79702" y="77924"/>
                        <a:pt x="77397" y="81515"/>
                        <a:pt x="74606" y="84725"/>
                      </a:cubicBezTo>
                      <a:cubicBezTo>
                        <a:pt x="71873" y="87849"/>
                        <a:pt x="68653" y="90516"/>
                        <a:pt x="65081" y="92631"/>
                      </a:cubicBezTo>
                      <a:cubicBezTo>
                        <a:pt x="62348" y="94450"/>
                        <a:pt x="59205" y="95564"/>
                        <a:pt x="55937" y="95869"/>
                      </a:cubicBezTo>
                      <a:close/>
                      <a:moveTo>
                        <a:pt x="71939" y="76533"/>
                      </a:moveTo>
                      <a:cubicBezTo>
                        <a:pt x="73654" y="74028"/>
                        <a:pt x="74606" y="71085"/>
                        <a:pt x="74702" y="68056"/>
                      </a:cubicBezTo>
                      <a:cubicBezTo>
                        <a:pt x="75007" y="65894"/>
                        <a:pt x="73892" y="63779"/>
                        <a:pt x="71939" y="62817"/>
                      </a:cubicBezTo>
                      <a:cubicBezTo>
                        <a:pt x="69558" y="62103"/>
                        <a:pt x="66977" y="62560"/>
                        <a:pt x="64986" y="64056"/>
                      </a:cubicBezTo>
                      <a:cubicBezTo>
                        <a:pt x="62205" y="65675"/>
                        <a:pt x="59881" y="67961"/>
                        <a:pt x="58224" y="70723"/>
                      </a:cubicBezTo>
                      <a:cubicBezTo>
                        <a:pt x="56461" y="73171"/>
                        <a:pt x="55471" y="76086"/>
                        <a:pt x="55366" y="79105"/>
                      </a:cubicBezTo>
                      <a:cubicBezTo>
                        <a:pt x="55366" y="81963"/>
                        <a:pt x="56318" y="83772"/>
                        <a:pt x="58224" y="84439"/>
                      </a:cubicBezTo>
                      <a:cubicBezTo>
                        <a:pt x="60548" y="85049"/>
                        <a:pt x="63024" y="84601"/>
                        <a:pt x="64986" y="83201"/>
                      </a:cubicBezTo>
                      <a:cubicBezTo>
                        <a:pt x="67872" y="81734"/>
                        <a:pt x="70387" y="79610"/>
                        <a:pt x="72320" y="77010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84522124-4DEF-24C9-7736-D07AA3D1C7A4}"/>
                    </a:ext>
                  </a:extLst>
                </p:cNvPr>
                <p:cNvSpPr/>
                <p:nvPr/>
              </p:nvSpPr>
              <p:spPr>
                <a:xfrm>
                  <a:off x="-2993304" y="3235680"/>
                  <a:ext cx="152685" cy="215896"/>
                </a:xfrm>
                <a:custGeom>
                  <a:avLst/>
                  <a:gdLst>
                    <a:gd name="connsiteX0" fmla="*/ 152686 w 152685"/>
                    <a:gd name="connsiteY0" fmla="*/ 9729 h 215896"/>
                    <a:gd name="connsiteX1" fmla="*/ 139065 w 152685"/>
                    <a:gd name="connsiteY1" fmla="*/ 1823 h 215896"/>
                    <a:gd name="connsiteX2" fmla="*/ 13621 w 152685"/>
                    <a:gd name="connsiteY2" fmla="*/ 74404 h 215896"/>
                    <a:gd name="connsiteX3" fmla="*/ 0 w 152685"/>
                    <a:gd name="connsiteY3" fmla="*/ 98121 h 215896"/>
                    <a:gd name="connsiteX4" fmla="*/ 0 w 152685"/>
                    <a:gd name="connsiteY4" fmla="*/ 199563 h 215896"/>
                    <a:gd name="connsiteX5" fmla="*/ 13621 w 152685"/>
                    <a:gd name="connsiteY5" fmla="*/ 207468 h 215896"/>
                    <a:gd name="connsiteX6" fmla="*/ 60198 w 152685"/>
                    <a:gd name="connsiteY6" fmla="*/ 180608 h 215896"/>
                    <a:gd name="connsiteX7" fmla="*/ 79724 w 152685"/>
                    <a:gd name="connsiteY7" fmla="*/ 214422 h 215896"/>
                    <a:gd name="connsiteX8" fmla="*/ 83763 w 152685"/>
                    <a:gd name="connsiteY8" fmla="*/ 215498 h 215896"/>
                    <a:gd name="connsiteX9" fmla="*/ 85058 w 152685"/>
                    <a:gd name="connsiteY9" fmla="*/ 213945 h 215896"/>
                    <a:gd name="connsiteX10" fmla="*/ 105727 w 152685"/>
                    <a:gd name="connsiteY10" fmla="*/ 154224 h 215896"/>
                    <a:gd name="connsiteX11" fmla="*/ 105727 w 152685"/>
                    <a:gd name="connsiteY11" fmla="*/ 154224 h 215896"/>
                    <a:gd name="connsiteX12" fmla="*/ 139065 w 152685"/>
                    <a:gd name="connsiteY12" fmla="*/ 135174 h 215896"/>
                    <a:gd name="connsiteX13" fmla="*/ 152686 w 152685"/>
                    <a:gd name="connsiteY13" fmla="*/ 111552 h 215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2685" h="215896">
                      <a:moveTo>
                        <a:pt x="152686" y="9729"/>
                      </a:moveTo>
                      <a:cubicBezTo>
                        <a:pt x="152686" y="1062"/>
                        <a:pt x="146590" y="-2463"/>
                        <a:pt x="139065" y="1823"/>
                      </a:cubicBezTo>
                      <a:lnTo>
                        <a:pt x="13621" y="74404"/>
                      </a:lnTo>
                      <a:cubicBezTo>
                        <a:pt x="5563" y="79690"/>
                        <a:pt x="505" y="88501"/>
                        <a:pt x="0" y="98121"/>
                      </a:cubicBezTo>
                      <a:lnTo>
                        <a:pt x="0" y="199563"/>
                      </a:lnTo>
                      <a:cubicBezTo>
                        <a:pt x="0" y="208326"/>
                        <a:pt x="6096" y="211850"/>
                        <a:pt x="13621" y="207468"/>
                      </a:cubicBezTo>
                      <a:lnTo>
                        <a:pt x="60198" y="180608"/>
                      </a:lnTo>
                      <a:lnTo>
                        <a:pt x="79724" y="214422"/>
                      </a:lnTo>
                      <a:cubicBezTo>
                        <a:pt x="80543" y="215831"/>
                        <a:pt x="82344" y="216317"/>
                        <a:pt x="83763" y="215498"/>
                      </a:cubicBezTo>
                      <a:cubicBezTo>
                        <a:pt x="84363" y="215155"/>
                        <a:pt x="84820" y="214603"/>
                        <a:pt x="85058" y="213945"/>
                      </a:cubicBezTo>
                      <a:lnTo>
                        <a:pt x="105727" y="154224"/>
                      </a:lnTo>
                      <a:lnTo>
                        <a:pt x="105727" y="154224"/>
                      </a:lnTo>
                      <a:lnTo>
                        <a:pt x="139065" y="135174"/>
                      </a:lnTo>
                      <a:cubicBezTo>
                        <a:pt x="147114" y="129925"/>
                        <a:pt x="152181" y="121153"/>
                        <a:pt x="152686" y="111552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8FB8324E-9A33-C8D8-D33F-FB0E491CC140}"/>
                    </a:ext>
                  </a:extLst>
                </p:cNvPr>
                <p:cNvSpPr/>
                <p:nvPr/>
              </p:nvSpPr>
              <p:spPr>
                <a:xfrm>
                  <a:off x="-2959058" y="3279870"/>
                  <a:ext cx="84091" cy="124330"/>
                </a:xfrm>
                <a:custGeom>
                  <a:avLst/>
                  <a:gdLst>
                    <a:gd name="connsiteX0" fmla="*/ 9283 w 84091"/>
                    <a:gd name="connsiteY0" fmla="*/ 71933 h 124330"/>
                    <a:gd name="connsiteX1" fmla="*/ 2520 w 84091"/>
                    <a:gd name="connsiteY1" fmla="*/ 69171 h 124330"/>
                    <a:gd name="connsiteX2" fmla="*/ 44 w 84091"/>
                    <a:gd name="connsiteY2" fmla="*/ 60979 h 124330"/>
                    <a:gd name="connsiteX3" fmla="*/ 2520 w 84091"/>
                    <a:gd name="connsiteY3" fmla="*/ 49740 h 124330"/>
                    <a:gd name="connsiteX4" fmla="*/ 9283 w 84091"/>
                    <a:gd name="connsiteY4" fmla="*/ 39072 h 124330"/>
                    <a:gd name="connsiteX5" fmla="*/ 18808 w 84091"/>
                    <a:gd name="connsiteY5" fmla="*/ 31166 h 124330"/>
                    <a:gd name="connsiteX6" fmla="*/ 28333 w 84091"/>
                    <a:gd name="connsiteY6" fmla="*/ 28213 h 124330"/>
                    <a:gd name="connsiteX7" fmla="*/ 35191 w 84091"/>
                    <a:gd name="connsiteY7" fmla="*/ 30975 h 124330"/>
                    <a:gd name="connsiteX8" fmla="*/ 37763 w 84091"/>
                    <a:gd name="connsiteY8" fmla="*/ 39262 h 124330"/>
                    <a:gd name="connsiteX9" fmla="*/ 35191 w 84091"/>
                    <a:gd name="connsiteY9" fmla="*/ 50311 h 124330"/>
                    <a:gd name="connsiteX10" fmla="*/ 28333 w 84091"/>
                    <a:gd name="connsiteY10" fmla="*/ 61074 h 124330"/>
                    <a:gd name="connsiteX11" fmla="*/ 18808 w 84091"/>
                    <a:gd name="connsiteY11" fmla="*/ 68885 h 124330"/>
                    <a:gd name="connsiteX12" fmla="*/ 9283 w 84091"/>
                    <a:gd name="connsiteY12" fmla="*/ 71933 h 124330"/>
                    <a:gd name="connsiteX13" fmla="*/ 6235 w 84091"/>
                    <a:gd name="connsiteY13" fmla="*/ 123273 h 124330"/>
                    <a:gd name="connsiteX14" fmla="*/ 6711 w 84091"/>
                    <a:gd name="connsiteY14" fmla="*/ 121463 h 124330"/>
                    <a:gd name="connsiteX15" fmla="*/ 61194 w 84091"/>
                    <a:gd name="connsiteY15" fmla="*/ 10687 h 124330"/>
                    <a:gd name="connsiteX16" fmla="*/ 62623 w 84091"/>
                    <a:gd name="connsiteY16" fmla="*/ 8211 h 124330"/>
                    <a:gd name="connsiteX17" fmla="*/ 64528 w 84091"/>
                    <a:gd name="connsiteY17" fmla="*/ 6591 h 124330"/>
                    <a:gd name="connsiteX18" fmla="*/ 75767 w 84091"/>
                    <a:gd name="connsiteY18" fmla="*/ 114 h 124330"/>
                    <a:gd name="connsiteX19" fmla="*/ 77101 w 84091"/>
                    <a:gd name="connsiteY19" fmla="*/ 114 h 124330"/>
                    <a:gd name="connsiteX20" fmla="*/ 77672 w 84091"/>
                    <a:gd name="connsiteY20" fmla="*/ 972 h 124330"/>
                    <a:gd name="connsiteX21" fmla="*/ 77101 w 84091"/>
                    <a:gd name="connsiteY21" fmla="*/ 2781 h 124330"/>
                    <a:gd name="connsiteX22" fmla="*/ 22427 w 84091"/>
                    <a:gd name="connsiteY22" fmla="*/ 114129 h 124330"/>
                    <a:gd name="connsiteX23" fmla="*/ 21189 w 84091"/>
                    <a:gd name="connsiteY23" fmla="*/ 116224 h 124330"/>
                    <a:gd name="connsiteX24" fmla="*/ 19379 w 84091"/>
                    <a:gd name="connsiteY24" fmla="*/ 117558 h 124330"/>
                    <a:gd name="connsiteX25" fmla="*/ 8045 w 84091"/>
                    <a:gd name="connsiteY25" fmla="*/ 124130 h 124330"/>
                    <a:gd name="connsiteX26" fmla="*/ 6235 w 84091"/>
                    <a:gd name="connsiteY26" fmla="*/ 123273 h 124330"/>
                    <a:gd name="connsiteX27" fmla="*/ 25285 w 84091"/>
                    <a:gd name="connsiteY27" fmla="*/ 52978 h 124330"/>
                    <a:gd name="connsiteX28" fmla="*/ 27952 w 84091"/>
                    <a:gd name="connsiteY28" fmla="*/ 44596 h 124330"/>
                    <a:gd name="connsiteX29" fmla="*/ 25285 w 84091"/>
                    <a:gd name="connsiteY29" fmla="*/ 39167 h 124330"/>
                    <a:gd name="connsiteX30" fmla="*/ 18427 w 84091"/>
                    <a:gd name="connsiteY30" fmla="*/ 40405 h 124330"/>
                    <a:gd name="connsiteX31" fmla="*/ 11569 w 84091"/>
                    <a:gd name="connsiteY31" fmla="*/ 47073 h 124330"/>
                    <a:gd name="connsiteX32" fmla="*/ 8807 w 84091"/>
                    <a:gd name="connsiteY32" fmla="*/ 55645 h 124330"/>
                    <a:gd name="connsiteX33" fmla="*/ 11569 w 84091"/>
                    <a:gd name="connsiteY33" fmla="*/ 60884 h 124330"/>
                    <a:gd name="connsiteX34" fmla="*/ 18427 w 84091"/>
                    <a:gd name="connsiteY34" fmla="*/ 59646 h 124330"/>
                    <a:gd name="connsiteX35" fmla="*/ 25666 w 84091"/>
                    <a:gd name="connsiteY35" fmla="*/ 52978 h 124330"/>
                    <a:gd name="connsiteX36" fmla="*/ 55574 w 84091"/>
                    <a:gd name="connsiteY36" fmla="*/ 95650 h 124330"/>
                    <a:gd name="connsiteX37" fmla="*/ 48716 w 84091"/>
                    <a:gd name="connsiteY37" fmla="*/ 92888 h 124330"/>
                    <a:gd name="connsiteX38" fmla="*/ 46145 w 84091"/>
                    <a:gd name="connsiteY38" fmla="*/ 84696 h 124330"/>
                    <a:gd name="connsiteX39" fmla="*/ 48716 w 84091"/>
                    <a:gd name="connsiteY39" fmla="*/ 73647 h 124330"/>
                    <a:gd name="connsiteX40" fmla="*/ 55574 w 84091"/>
                    <a:gd name="connsiteY40" fmla="*/ 62884 h 124330"/>
                    <a:gd name="connsiteX41" fmla="*/ 65099 w 84091"/>
                    <a:gd name="connsiteY41" fmla="*/ 55074 h 124330"/>
                    <a:gd name="connsiteX42" fmla="*/ 74624 w 84091"/>
                    <a:gd name="connsiteY42" fmla="*/ 52026 h 124330"/>
                    <a:gd name="connsiteX43" fmla="*/ 81482 w 84091"/>
                    <a:gd name="connsiteY43" fmla="*/ 54693 h 124330"/>
                    <a:gd name="connsiteX44" fmla="*/ 84054 w 84091"/>
                    <a:gd name="connsiteY44" fmla="*/ 62979 h 124330"/>
                    <a:gd name="connsiteX45" fmla="*/ 81482 w 84091"/>
                    <a:gd name="connsiteY45" fmla="*/ 74124 h 124330"/>
                    <a:gd name="connsiteX46" fmla="*/ 74624 w 84091"/>
                    <a:gd name="connsiteY46" fmla="*/ 84696 h 124330"/>
                    <a:gd name="connsiteX47" fmla="*/ 65099 w 84091"/>
                    <a:gd name="connsiteY47" fmla="*/ 92602 h 124330"/>
                    <a:gd name="connsiteX48" fmla="*/ 55955 w 84091"/>
                    <a:gd name="connsiteY48" fmla="*/ 95650 h 124330"/>
                    <a:gd name="connsiteX49" fmla="*/ 71862 w 84091"/>
                    <a:gd name="connsiteY49" fmla="*/ 76600 h 124330"/>
                    <a:gd name="connsiteX50" fmla="*/ 74624 w 84091"/>
                    <a:gd name="connsiteY50" fmla="*/ 68028 h 124330"/>
                    <a:gd name="connsiteX51" fmla="*/ 71862 w 84091"/>
                    <a:gd name="connsiteY51" fmla="*/ 62789 h 124330"/>
                    <a:gd name="connsiteX52" fmla="*/ 64909 w 84091"/>
                    <a:gd name="connsiteY52" fmla="*/ 64122 h 124330"/>
                    <a:gd name="connsiteX53" fmla="*/ 58146 w 84091"/>
                    <a:gd name="connsiteY53" fmla="*/ 70695 h 124330"/>
                    <a:gd name="connsiteX54" fmla="*/ 55384 w 84091"/>
                    <a:gd name="connsiteY54" fmla="*/ 79172 h 124330"/>
                    <a:gd name="connsiteX55" fmla="*/ 58146 w 84091"/>
                    <a:gd name="connsiteY55" fmla="*/ 84506 h 124330"/>
                    <a:gd name="connsiteX56" fmla="*/ 64909 w 84091"/>
                    <a:gd name="connsiteY56" fmla="*/ 83268 h 124330"/>
                    <a:gd name="connsiteX57" fmla="*/ 72243 w 84091"/>
                    <a:gd name="connsiteY57" fmla="*/ 76791 h 124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4091" h="124330">
                      <a:moveTo>
                        <a:pt x="9283" y="71933"/>
                      </a:moveTo>
                      <a:cubicBezTo>
                        <a:pt x="6721" y="72142"/>
                        <a:pt x="4206" y="71114"/>
                        <a:pt x="2520" y="69171"/>
                      </a:cubicBezTo>
                      <a:cubicBezTo>
                        <a:pt x="672" y="66856"/>
                        <a:pt x="-213" y="63922"/>
                        <a:pt x="44" y="60979"/>
                      </a:cubicBezTo>
                      <a:cubicBezTo>
                        <a:pt x="53" y="57102"/>
                        <a:pt x="891" y="53264"/>
                        <a:pt x="2520" y="49740"/>
                      </a:cubicBezTo>
                      <a:cubicBezTo>
                        <a:pt x="4216" y="45853"/>
                        <a:pt x="6492" y="42263"/>
                        <a:pt x="9283" y="39072"/>
                      </a:cubicBezTo>
                      <a:cubicBezTo>
                        <a:pt x="11998" y="35928"/>
                        <a:pt x="15217" y="33252"/>
                        <a:pt x="18808" y="31166"/>
                      </a:cubicBezTo>
                      <a:cubicBezTo>
                        <a:pt x="21665" y="29356"/>
                        <a:pt x="24952" y="28337"/>
                        <a:pt x="28333" y="28213"/>
                      </a:cubicBezTo>
                      <a:cubicBezTo>
                        <a:pt x="30924" y="28023"/>
                        <a:pt x="33457" y="29042"/>
                        <a:pt x="35191" y="30975"/>
                      </a:cubicBezTo>
                      <a:cubicBezTo>
                        <a:pt x="37067" y="33309"/>
                        <a:pt x="37991" y="36271"/>
                        <a:pt x="37763" y="39262"/>
                      </a:cubicBezTo>
                      <a:cubicBezTo>
                        <a:pt x="37696" y="43082"/>
                        <a:pt x="36820" y="46854"/>
                        <a:pt x="35191" y="50311"/>
                      </a:cubicBezTo>
                      <a:cubicBezTo>
                        <a:pt x="33457" y="54216"/>
                        <a:pt x="31143" y="57845"/>
                        <a:pt x="28333" y="61074"/>
                      </a:cubicBezTo>
                      <a:cubicBezTo>
                        <a:pt x="25599" y="64179"/>
                        <a:pt x="22389" y="66818"/>
                        <a:pt x="18808" y="68885"/>
                      </a:cubicBezTo>
                      <a:cubicBezTo>
                        <a:pt x="15950" y="70704"/>
                        <a:pt x="12664" y="71752"/>
                        <a:pt x="9283" y="71933"/>
                      </a:cubicBezTo>
                      <a:close/>
                      <a:moveTo>
                        <a:pt x="6235" y="123273"/>
                      </a:moveTo>
                      <a:cubicBezTo>
                        <a:pt x="6273" y="122644"/>
                        <a:pt x="6435" y="122025"/>
                        <a:pt x="6711" y="121463"/>
                      </a:cubicBezTo>
                      <a:lnTo>
                        <a:pt x="61194" y="10687"/>
                      </a:lnTo>
                      <a:cubicBezTo>
                        <a:pt x="61566" y="9801"/>
                        <a:pt x="62042" y="8973"/>
                        <a:pt x="62623" y="8211"/>
                      </a:cubicBezTo>
                      <a:cubicBezTo>
                        <a:pt x="63166" y="7572"/>
                        <a:pt x="63814" y="7029"/>
                        <a:pt x="64528" y="6591"/>
                      </a:cubicBezTo>
                      <a:lnTo>
                        <a:pt x="75767" y="114"/>
                      </a:lnTo>
                      <a:cubicBezTo>
                        <a:pt x="76196" y="-38"/>
                        <a:pt x="76672" y="-38"/>
                        <a:pt x="77101" y="114"/>
                      </a:cubicBezTo>
                      <a:cubicBezTo>
                        <a:pt x="77482" y="210"/>
                        <a:pt x="77730" y="581"/>
                        <a:pt x="77672" y="972"/>
                      </a:cubicBezTo>
                      <a:cubicBezTo>
                        <a:pt x="77644" y="1619"/>
                        <a:pt x="77453" y="2238"/>
                        <a:pt x="77101" y="2781"/>
                      </a:cubicBezTo>
                      <a:lnTo>
                        <a:pt x="22427" y="114129"/>
                      </a:lnTo>
                      <a:cubicBezTo>
                        <a:pt x="21951" y="115081"/>
                        <a:pt x="21475" y="115748"/>
                        <a:pt x="21189" y="116224"/>
                      </a:cubicBezTo>
                      <a:cubicBezTo>
                        <a:pt x="20656" y="116748"/>
                        <a:pt x="20046" y="117205"/>
                        <a:pt x="19379" y="117558"/>
                      </a:cubicBezTo>
                      <a:lnTo>
                        <a:pt x="8045" y="124130"/>
                      </a:lnTo>
                      <a:cubicBezTo>
                        <a:pt x="6806" y="124511"/>
                        <a:pt x="6235" y="124416"/>
                        <a:pt x="6235" y="123273"/>
                      </a:cubicBezTo>
                      <a:close/>
                      <a:moveTo>
                        <a:pt x="25285" y="52978"/>
                      </a:moveTo>
                      <a:cubicBezTo>
                        <a:pt x="26952" y="50492"/>
                        <a:pt x="27876" y="47587"/>
                        <a:pt x="27952" y="44596"/>
                      </a:cubicBezTo>
                      <a:cubicBezTo>
                        <a:pt x="27952" y="41739"/>
                        <a:pt x="27095" y="39929"/>
                        <a:pt x="25285" y="39167"/>
                      </a:cubicBezTo>
                      <a:cubicBezTo>
                        <a:pt x="22932" y="38462"/>
                        <a:pt x="20389" y="38929"/>
                        <a:pt x="18427" y="40405"/>
                      </a:cubicBezTo>
                      <a:cubicBezTo>
                        <a:pt x="15608" y="42005"/>
                        <a:pt x="13255" y="44301"/>
                        <a:pt x="11569" y="47073"/>
                      </a:cubicBezTo>
                      <a:cubicBezTo>
                        <a:pt x="9845" y="49606"/>
                        <a:pt x="8892" y="52578"/>
                        <a:pt x="8807" y="55645"/>
                      </a:cubicBezTo>
                      <a:cubicBezTo>
                        <a:pt x="8502" y="57807"/>
                        <a:pt x="9616" y="59922"/>
                        <a:pt x="11569" y="60884"/>
                      </a:cubicBezTo>
                      <a:cubicBezTo>
                        <a:pt x="13922" y="61589"/>
                        <a:pt x="16465" y="61122"/>
                        <a:pt x="18427" y="59646"/>
                      </a:cubicBezTo>
                      <a:cubicBezTo>
                        <a:pt x="21361" y="58064"/>
                        <a:pt x="23847" y="55769"/>
                        <a:pt x="25666" y="52978"/>
                      </a:cubicBezTo>
                      <a:close/>
                      <a:moveTo>
                        <a:pt x="55574" y="95650"/>
                      </a:moveTo>
                      <a:cubicBezTo>
                        <a:pt x="52993" y="95803"/>
                        <a:pt x="50478" y="94783"/>
                        <a:pt x="48716" y="92888"/>
                      </a:cubicBezTo>
                      <a:cubicBezTo>
                        <a:pt x="46869" y="90573"/>
                        <a:pt x="45954" y="87649"/>
                        <a:pt x="46145" y="84696"/>
                      </a:cubicBezTo>
                      <a:cubicBezTo>
                        <a:pt x="46211" y="80877"/>
                        <a:pt x="47088" y="77105"/>
                        <a:pt x="48716" y="73647"/>
                      </a:cubicBezTo>
                      <a:cubicBezTo>
                        <a:pt x="50450" y="69742"/>
                        <a:pt x="52765" y="66113"/>
                        <a:pt x="55574" y="62884"/>
                      </a:cubicBezTo>
                      <a:cubicBezTo>
                        <a:pt x="58318" y="59798"/>
                        <a:pt x="61537" y="57160"/>
                        <a:pt x="65099" y="55074"/>
                      </a:cubicBezTo>
                      <a:cubicBezTo>
                        <a:pt x="67957" y="53254"/>
                        <a:pt x="71243" y="52207"/>
                        <a:pt x="74624" y="52026"/>
                      </a:cubicBezTo>
                      <a:cubicBezTo>
                        <a:pt x="77196" y="51854"/>
                        <a:pt x="79701" y="52826"/>
                        <a:pt x="81482" y="54693"/>
                      </a:cubicBezTo>
                      <a:cubicBezTo>
                        <a:pt x="83368" y="57026"/>
                        <a:pt x="84292" y="59988"/>
                        <a:pt x="84054" y="62979"/>
                      </a:cubicBezTo>
                      <a:cubicBezTo>
                        <a:pt x="83997" y="66837"/>
                        <a:pt x="83121" y="70638"/>
                        <a:pt x="81482" y="74124"/>
                      </a:cubicBezTo>
                      <a:cubicBezTo>
                        <a:pt x="79739" y="77972"/>
                        <a:pt x="77434" y="81534"/>
                        <a:pt x="74624" y="84696"/>
                      </a:cubicBezTo>
                      <a:cubicBezTo>
                        <a:pt x="71938" y="87868"/>
                        <a:pt x="68709" y="90545"/>
                        <a:pt x="65099" y="92602"/>
                      </a:cubicBezTo>
                      <a:cubicBezTo>
                        <a:pt x="62366" y="94383"/>
                        <a:pt x="59213" y="95431"/>
                        <a:pt x="55955" y="95650"/>
                      </a:cubicBezTo>
                      <a:close/>
                      <a:moveTo>
                        <a:pt x="71862" y="76600"/>
                      </a:moveTo>
                      <a:cubicBezTo>
                        <a:pt x="73586" y="74067"/>
                        <a:pt x="74539" y="71095"/>
                        <a:pt x="74624" y="68028"/>
                      </a:cubicBezTo>
                      <a:cubicBezTo>
                        <a:pt x="74901" y="65875"/>
                        <a:pt x="73796" y="63780"/>
                        <a:pt x="71862" y="62789"/>
                      </a:cubicBezTo>
                      <a:cubicBezTo>
                        <a:pt x="69462" y="62170"/>
                        <a:pt x="66909" y="62655"/>
                        <a:pt x="64909" y="64122"/>
                      </a:cubicBezTo>
                      <a:cubicBezTo>
                        <a:pt x="62166" y="65751"/>
                        <a:pt x="59851" y="67999"/>
                        <a:pt x="58146" y="70695"/>
                      </a:cubicBezTo>
                      <a:cubicBezTo>
                        <a:pt x="56422" y="73190"/>
                        <a:pt x="55460" y="76133"/>
                        <a:pt x="55384" y="79172"/>
                      </a:cubicBezTo>
                      <a:cubicBezTo>
                        <a:pt x="55384" y="82029"/>
                        <a:pt x="56241" y="83744"/>
                        <a:pt x="58146" y="84506"/>
                      </a:cubicBezTo>
                      <a:cubicBezTo>
                        <a:pt x="60470" y="85115"/>
                        <a:pt x="62947" y="84668"/>
                        <a:pt x="64909" y="83268"/>
                      </a:cubicBezTo>
                      <a:cubicBezTo>
                        <a:pt x="67833" y="81715"/>
                        <a:pt x="70338" y="79496"/>
                        <a:pt x="72243" y="76791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7A023577-4C22-079F-CA78-32AACB87D3FD}"/>
                    </a:ext>
                  </a:extLst>
                </p:cNvPr>
                <p:cNvSpPr/>
                <p:nvPr/>
              </p:nvSpPr>
              <p:spPr>
                <a:xfrm>
                  <a:off x="-2959058" y="3279870"/>
                  <a:ext cx="84091" cy="124330"/>
                </a:xfrm>
                <a:custGeom>
                  <a:avLst/>
                  <a:gdLst>
                    <a:gd name="connsiteX0" fmla="*/ 9283 w 84091"/>
                    <a:gd name="connsiteY0" fmla="*/ 71933 h 124330"/>
                    <a:gd name="connsiteX1" fmla="*/ 2520 w 84091"/>
                    <a:gd name="connsiteY1" fmla="*/ 69171 h 124330"/>
                    <a:gd name="connsiteX2" fmla="*/ 44 w 84091"/>
                    <a:gd name="connsiteY2" fmla="*/ 60979 h 124330"/>
                    <a:gd name="connsiteX3" fmla="*/ 2520 w 84091"/>
                    <a:gd name="connsiteY3" fmla="*/ 49740 h 124330"/>
                    <a:gd name="connsiteX4" fmla="*/ 9283 w 84091"/>
                    <a:gd name="connsiteY4" fmla="*/ 39072 h 124330"/>
                    <a:gd name="connsiteX5" fmla="*/ 18808 w 84091"/>
                    <a:gd name="connsiteY5" fmla="*/ 31166 h 124330"/>
                    <a:gd name="connsiteX6" fmla="*/ 28333 w 84091"/>
                    <a:gd name="connsiteY6" fmla="*/ 28213 h 124330"/>
                    <a:gd name="connsiteX7" fmla="*/ 35191 w 84091"/>
                    <a:gd name="connsiteY7" fmla="*/ 30975 h 124330"/>
                    <a:gd name="connsiteX8" fmla="*/ 37763 w 84091"/>
                    <a:gd name="connsiteY8" fmla="*/ 39262 h 124330"/>
                    <a:gd name="connsiteX9" fmla="*/ 35191 w 84091"/>
                    <a:gd name="connsiteY9" fmla="*/ 50311 h 124330"/>
                    <a:gd name="connsiteX10" fmla="*/ 28333 w 84091"/>
                    <a:gd name="connsiteY10" fmla="*/ 61074 h 124330"/>
                    <a:gd name="connsiteX11" fmla="*/ 18808 w 84091"/>
                    <a:gd name="connsiteY11" fmla="*/ 68885 h 124330"/>
                    <a:gd name="connsiteX12" fmla="*/ 9283 w 84091"/>
                    <a:gd name="connsiteY12" fmla="*/ 71933 h 124330"/>
                    <a:gd name="connsiteX13" fmla="*/ 6235 w 84091"/>
                    <a:gd name="connsiteY13" fmla="*/ 123273 h 124330"/>
                    <a:gd name="connsiteX14" fmla="*/ 6711 w 84091"/>
                    <a:gd name="connsiteY14" fmla="*/ 121463 h 124330"/>
                    <a:gd name="connsiteX15" fmla="*/ 61194 w 84091"/>
                    <a:gd name="connsiteY15" fmla="*/ 10687 h 124330"/>
                    <a:gd name="connsiteX16" fmla="*/ 62623 w 84091"/>
                    <a:gd name="connsiteY16" fmla="*/ 8211 h 124330"/>
                    <a:gd name="connsiteX17" fmla="*/ 64528 w 84091"/>
                    <a:gd name="connsiteY17" fmla="*/ 6591 h 124330"/>
                    <a:gd name="connsiteX18" fmla="*/ 75767 w 84091"/>
                    <a:gd name="connsiteY18" fmla="*/ 114 h 124330"/>
                    <a:gd name="connsiteX19" fmla="*/ 77101 w 84091"/>
                    <a:gd name="connsiteY19" fmla="*/ 114 h 124330"/>
                    <a:gd name="connsiteX20" fmla="*/ 77672 w 84091"/>
                    <a:gd name="connsiteY20" fmla="*/ 972 h 124330"/>
                    <a:gd name="connsiteX21" fmla="*/ 77101 w 84091"/>
                    <a:gd name="connsiteY21" fmla="*/ 2781 h 124330"/>
                    <a:gd name="connsiteX22" fmla="*/ 22427 w 84091"/>
                    <a:gd name="connsiteY22" fmla="*/ 114129 h 124330"/>
                    <a:gd name="connsiteX23" fmla="*/ 21189 w 84091"/>
                    <a:gd name="connsiteY23" fmla="*/ 116224 h 124330"/>
                    <a:gd name="connsiteX24" fmla="*/ 19379 w 84091"/>
                    <a:gd name="connsiteY24" fmla="*/ 117558 h 124330"/>
                    <a:gd name="connsiteX25" fmla="*/ 8045 w 84091"/>
                    <a:gd name="connsiteY25" fmla="*/ 124130 h 124330"/>
                    <a:gd name="connsiteX26" fmla="*/ 6235 w 84091"/>
                    <a:gd name="connsiteY26" fmla="*/ 123273 h 124330"/>
                    <a:gd name="connsiteX27" fmla="*/ 25285 w 84091"/>
                    <a:gd name="connsiteY27" fmla="*/ 52978 h 124330"/>
                    <a:gd name="connsiteX28" fmla="*/ 27952 w 84091"/>
                    <a:gd name="connsiteY28" fmla="*/ 44596 h 124330"/>
                    <a:gd name="connsiteX29" fmla="*/ 25285 w 84091"/>
                    <a:gd name="connsiteY29" fmla="*/ 39167 h 124330"/>
                    <a:gd name="connsiteX30" fmla="*/ 18427 w 84091"/>
                    <a:gd name="connsiteY30" fmla="*/ 40405 h 124330"/>
                    <a:gd name="connsiteX31" fmla="*/ 11569 w 84091"/>
                    <a:gd name="connsiteY31" fmla="*/ 47073 h 124330"/>
                    <a:gd name="connsiteX32" fmla="*/ 8807 w 84091"/>
                    <a:gd name="connsiteY32" fmla="*/ 55645 h 124330"/>
                    <a:gd name="connsiteX33" fmla="*/ 11569 w 84091"/>
                    <a:gd name="connsiteY33" fmla="*/ 60884 h 124330"/>
                    <a:gd name="connsiteX34" fmla="*/ 18427 w 84091"/>
                    <a:gd name="connsiteY34" fmla="*/ 59646 h 124330"/>
                    <a:gd name="connsiteX35" fmla="*/ 25666 w 84091"/>
                    <a:gd name="connsiteY35" fmla="*/ 52978 h 124330"/>
                    <a:gd name="connsiteX36" fmla="*/ 55574 w 84091"/>
                    <a:gd name="connsiteY36" fmla="*/ 95650 h 124330"/>
                    <a:gd name="connsiteX37" fmla="*/ 48716 w 84091"/>
                    <a:gd name="connsiteY37" fmla="*/ 92888 h 124330"/>
                    <a:gd name="connsiteX38" fmla="*/ 46145 w 84091"/>
                    <a:gd name="connsiteY38" fmla="*/ 84696 h 124330"/>
                    <a:gd name="connsiteX39" fmla="*/ 48716 w 84091"/>
                    <a:gd name="connsiteY39" fmla="*/ 73647 h 124330"/>
                    <a:gd name="connsiteX40" fmla="*/ 55574 w 84091"/>
                    <a:gd name="connsiteY40" fmla="*/ 62884 h 124330"/>
                    <a:gd name="connsiteX41" fmla="*/ 65099 w 84091"/>
                    <a:gd name="connsiteY41" fmla="*/ 55074 h 124330"/>
                    <a:gd name="connsiteX42" fmla="*/ 74624 w 84091"/>
                    <a:gd name="connsiteY42" fmla="*/ 52026 h 124330"/>
                    <a:gd name="connsiteX43" fmla="*/ 81482 w 84091"/>
                    <a:gd name="connsiteY43" fmla="*/ 54693 h 124330"/>
                    <a:gd name="connsiteX44" fmla="*/ 84054 w 84091"/>
                    <a:gd name="connsiteY44" fmla="*/ 62979 h 124330"/>
                    <a:gd name="connsiteX45" fmla="*/ 81482 w 84091"/>
                    <a:gd name="connsiteY45" fmla="*/ 74124 h 124330"/>
                    <a:gd name="connsiteX46" fmla="*/ 74624 w 84091"/>
                    <a:gd name="connsiteY46" fmla="*/ 84696 h 124330"/>
                    <a:gd name="connsiteX47" fmla="*/ 65099 w 84091"/>
                    <a:gd name="connsiteY47" fmla="*/ 92602 h 124330"/>
                    <a:gd name="connsiteX48" fmla="*/ 55955 w 84091"/>
                    <a:gd name="connsiteY48" fmla="*/ 95650 h 124330"/>
                    <a:gd name="connsiteX49" fmla="*/ 71862 w 84091"/>
                    <a:gd name="connsiteY49" fmla="*/ 76600 h 124330"/>
                    <a:gd name="connsiteX50" fmla="*/ 74624 w 84091"/>
                    <a:gd name="connsiteY50" fmla="*/ 68028 h 124330"/>
                    <a:gd name="connsiteX51" fmla="*/ 71862 w 84091"/>
                    <a:gd name="connsiteY51" fmla="*/ 62789 h 124330"/>
                    <a:gd name="connsiteX52" fmla="*/ 64909 w 84091"/>
                    <a:gd name="connsiteY52" fmla="*/ 64122 h 124330"/>
                    <a:gd name="connsiteX53" fmla="*/ 58146 w 84091"/>
                    <a:gd name="connsiteY53" fmla="*/ 70695 h 124330"/>
                    <a:gd name="connsiteX54" fmla="*/ 55384 w 84091"/>
                    <a:gd name="connsiteY54" fmla="*/ 79172 h 124330"/>
                    <a:gd name="connsiteX55" fmla="*/ 58146 w 84091"/>
                    <a:gd name="connsiteY55" fmla="*/ 84506 h 124330"/>
                    <a:gd name="connsiteX56" fmla="*/ 64909 w 84091"/>
                    <a:gd name="connsiteY56" fmla="*/ 83268 h 124330"/>
                    <a:gd name="connsiteX57" fmla="*/ 72243 w 84091"/>
                    <a:gd name="connsiteY57" fmla="*/ 76791 h 124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4091" h="124330">
                      <a:moveTo>
                        <a:pt x="9283" y="71933"/>
                      </a:moveTo>
                      <a:cubicBezTo>
                        <a:pt x="6721" y="72142"/>
                        <a:pt x="4206" y="71114"/>
                        <a:pt x="2520" y="69171"/>
                      </a:cubicBezTo>
                      <a:cubicBezTo>
                        <a:pt x="672" y="66856"/>
                        <a:pt x="-213" y="63922"/>
                        <a:pt x="44" y="60979"/>
                      </a:cubicBezTo>
                      <a:cubicBezTo>
                        <a:pt x="53" y="57102"/>
                        <a:pt x="891" y="53264"/>
                        <a:pt x="2520" y="49740"/>
                      </a:cubicBezTo>
                      <a:cubicBezTo>
                        <a:pt x="4216" y="45853"/>
                        <a:pt x="6492" y="42263"/>
                        <a:pt x="9283" y="39072"/>
                      </a:cubicBezTo>
                      <a:cubicBezTo>
                        <a:pt x="11998" y="35928"/>
                        <a:pt x="15217" y="33252"/>
                        <a:pt x="18808" y="31166"/>
                      </a:cubicBezTo>
                      <a:cubicBezTo>
                        <a:pt x="21665" y="29356"/>
                        <a:pt x="24952" y="28337"/>
                        <a:pt x="28333" y="28213"/>
                      </a:cubicBezTo>
                      <a:cubicBezTo>
                        <a:pt x="30924" y="28023"/>
                        <a:pt x="33457" y="29042"/>
                        <a:pt x="35191" y="30975"/>
                      </a:cubicBezTo>
                      <a:cubicBezTo>
                        <a:pt x="37067" y="33309"/>
                        <a:pt x="37991" y="36271"/>
                        <a:pt x="37763" y="39262"/>
                      </a:cubicBezTo>
                      <a:cubicBezTo>
                        <a:pt x="37696" y="43082"/>
                        <a:pt x="36820" y="46854"/>
                        <a:pt x="35191" y="50311"/>
                      </a:cubicBezTo>
                      <a:cubicBezTo>
                        <a:pt x="33457" y="54216"/>
                        <a:pt x="31143" y="57845"/>
                        <a:pt x="28333" y="61074"/>
                      </a:cubicBezTo>
                      <a:cubicBezTo>
                        <a:pt x="25599" y="64179"/>
                        <a:pt x="22389" y="66818"/>
                        <a:pt x="18808" y="68885"/>
                      </a:cubicBezTo>
                      <a:cubicBezTo>
                        <a:pt x="15950" y="70704"/>
                        <a:pt x="12664" y="71752"/>
                        <a:pt x="9283" y="71933"/>
                      </a:cubicBezTo>
                      <a:close/>
                      <a:moveTo>
                        <a:pt x="6235" y="123273"/>
                      </a:moveTo>
                      <a:cubicBezTo>
                        <a:pt x="6273" y="122644"/>
                        <a:pt x="6435" y="122025"/>
                        <a:pt x="6711" y="121463"/>
                      </a:cubicBezTo>
                      <a:lnTo>
                        <a:pt x="61194" y="10687"/>
                      </a:lnTo>
                      <a:cubicBezTo>
                        <a:pt x="61566" y="9801"/>
                        <a:pt x="62042" y="8973"/>
                        <a:pt x="62623" y="8211"/>
                      </a:cubicBezTo>
                      <a:cubicBezTo>
                        <a:pt x="63166" y="7572"/>
                        <a:pt x="63814" y="7029"/>
                        <a:pt x="64528" y="6591"/>
                      </a:cubicBezTo>
                      <a:lnTo>
                        <a:pt x="75767" y="114"/>
                      </a:lnTo>
                      <a:cubicBezTo>
                        <a:pt x="76196" y="-38"/>
                        <a:pt x="76672" y="-38"/>
                        <a:pt x="77101" y="114"/>
                      </a:cubicBezTo>
                      <a:cubicBezTo>
                        <a:pt x="77482" y="210"/>
                        <a:pt x="77730" y="581"/>
                        <a:pt x="77672" y="972"/>
                      </a:cubicBezTo>
                      <a:cubicBezTo>
                        <a:pt x="77644" y="1619"/>
                        <a:pt x="77453" y="2238"/>
                        <a:pt x="77101" y="2781"/>
                      </a:cubicBezTo>
                      <a:lnTo>
                        <a:pt x="22427" y="114129"/>
                      </a:lnTo>
                      <a:cubicBezTo>
                        <a:pt x="21951" y="115081"/>
                        <a:pt x="21475" y="115748"/>
                        <a:pt x="21189" y="116224"/>
                      </a:cubicBezTo>
                      <a:cubicBezTo>
                        <a:pt x="20656" y="116748"/>
                        <a:pt x="20046" y="117205"/>
                        <a:pt x="19379" y="117558"/>
                      </a:cubicBezTo>
                      <a:lnTo>
                        <a:pt x="8045" y="124130"/>
                      </a:lnTo>
                      <a:cubicBezTo>
                        <a:pt x="6806" y="124511"/>
                        <a:pt x="6235" y="124416"/>
                        <a:pt x="6235" y="123273"/>
                      </a:cubicBezTo>
                      <a:close/>
                      <a:moveTo>
                        <a:pt x="25285" y="52978"/>
                      </a:moveTo>
                      <a:cubicBezTo>
                        <a:pt x="26952" y="50492"/>
                        <a:pt x="27876" y="47587"/>
                        <a:pt x="27952" y="44596"/>
                      </a:cubicBezTo>
                      <a:cubicBezTo>
                        <a:pt x="27952" y="41739"/>
                        <a:pt x="27095" y="39929"/>
                        <a:pt x="25285" y="39167"/>
                      </a:cubicBezTo>
                      <a:cubicBezTo>
                        <a:pt x="22932" y="38462"/>
                        <a:pt x="20389" y="38929"/>
                        <a:pt x="18427" y="40405"/>
                      </a:cubicBezTo>
                      <a:cubicBezTo>
                        <a:pt x="15608" y="42005"/>
                        <a:pt x="13255" y="44301"/>
                        <a:pt x="11569" y="47073"/>
                      </a:cubicBezTo>
                      <a:cubicBezTo>
                        <a:pt x="9845" y="49606"/>
                        <a:pt x="8892" y="52578"/>
                        <a:pt x="8807" y="55645"/>
                      </a:cubicBezTo>
                      <a:cubicBezTo>
                        <a:pt x="8502" y="57807"/>
                        <a:pt x="9616" y="59922"/>
                        <a:pt x="11569" y="60884"/>
                      </a:cubicBezTo>
                      <a:cubicBezTo>
                        <a:pt x="13922" y="61589"/>
                        <a:pt x="16465" y="61122"/>
                        <a:pt x="18427" y="59646"/>
                      </a:cubicBezTo>
                      <a:cubicBezTo>
                        <a:pt x="21361" y="58064"/>
                        <a:pt x="23847" y="55769"/>
                        <a:pt x="25666" y="52978"/>
                      </a:cubicBezTo>
                      <a:close/>
                      <a:moveTo>
                        <a:pt x="55574" y="95650"/>
                      </a:moveTo>
                      <a:cubicBezTo>
                        <a:pt x="52993" y="95803"/>
                        <a:pt x="50478" y="94783"/>
                        <a:pt x="48716" y="92888"/>
                      </a:cubicBezTo>
                      <a:cubicBezTo>
                        <a:pt x="46869" y="90573"/>
                        <a:pt x="45954" y="87649"/>
                        <a:pt x="46145" y="84696"/>
                      </a:cubicBezTo>
                      <a:cubicBezTo>
                        <a:pt x="46211" y="80877"/>
                        <a:pt x="47088" y="77105"/>
                        <a:pt x="48716" y="73647"/>
                      </a:cubicBezTo>
                      <a:cubicBezTo>
                        <a:pt x="50450" y="69742"/>
                        <a:pt x="52765" y="66113"/>
                        <a:pt x="55574" y="62884"/>
                      </a:cubicBezTo>
                      <a:cubicBezTo>
                        <a:pt x="58318" y="59798"/>
                        <a:pt x="61537" y="57160"/>
                        <a:pt x="65099" y="55074"/>
                      </a:cubicBezTo>
                      <a:cubicBezTo>
                        <a:pt x="67957" y="53254"/>
                        <a:pt x="71243" y="52207"/>
                        <a:pt x="74624" y="52026"/>
                      </a:cubicBezTo>
                      <a:cubicBezTo>
                        <a:pt x="77196" y="51854"/>
                        <a:pt x="79701" y="52826"/>
                        <a:pt x="81482" y="54693"/>
                      </a:cubicBezTo>
                      <a:cubicBezTo>
                        <a:pt x="83368" y="57026"/>
                        <a:pt x="84292" y="59988"/>
                        <a:pt x="84054" y="62979"/>
                      </a:cubicBezTo>
                      <a:cubicBezTo>
                        <a:pt x="83997" y="66837"/>
                        <a:pt x="83121" y="70638"/>
                        <a:pt x="81482" y="74124"/>
                      </a:cubicBezTo>
                      <a:cubicBezTo>
                        <a:pt x="79739" y="77972"/>
                        <a:pt x="77434" y="81534"/>
                        <a:pt x="74624" y="84696"/>
                      </a:cubicBezTo>
                      <a:cubicBezTo>
                        <a:pt x="71938" y="87868"/>
                        <a:pt x="68709" y="90545"/>
                        <a:pt x="65099" y="92602"/>
                      </a:cubicBezTo>
                      <a:cubicBezTo>
                        <a:pt x="62366" y="94383"/>
                        <a:pt x="59213" y="95431"/>
                        <a:pt x="55955" y="95650"/>
                      </a:cubicBezTo>
                      <a:close/>
                      <a:moveTo>
                        <a:pt x="71862" y="76600"/>
                      </a:moveTo>
                      <a:cubicBezTo>
                        <a:pt x="73586" y="74067"/>
                        <a:pt x="74539" y="71095"/>
                        <a:pt x="74624" y="68028"/>
                      </a:cubicBezTo>
                      <a:cubicBezTo>
                        <a:pt x="74901" y="65875"/>
                        <a:pt x="73796" y="63780"/>
                        <a:pt x="71862" y="62789"/>
                      </a:cubicBezTo>
                      <a:cubicBezTo>
                        <a:pt x="69462" y="62170"/>
                        <a:pt x="66909" y="62655"/>
                        <a:pt x="64909" y="64122"/>
                      </a:cubicBezTo>
                      <a:cubicBezTo>
                        <a:pt x="62166" y="65751"/>
                        <a:pt x="59851" y="67999"/>
                        <a:pt x="58146" y="70695"/>
                      </a:cubicBezTo>
                      <a:cubicBezTo>
                        <a:pt x="56422" y="73190"/>
                        <a:pt x="55460" y="76133"/>
                        <a:pt x="55384" y="79172"/>
                      </a:cubicBezTo>
                      <a:cubicBezTo>
                        <a:pt x="55384" y="82029"/>
                        <a:pt x="56241" y="83744"/>
                        <a:pt x="58146" y="84506"/>
                      </a:cubicBezTo>
                      <a:cubicBezTo>
                        <a:pt x="60470" y="85115"/>
                        <a:pt x="62947" y="84668"/>
                        <a:pt x="64909" y="83268"/>
                      </a:cubicBezTo>
                      <a:cubicBezTo>
                        <a:pt x="67833" y="81715"/>
                        <a:pt x="70338" y="79496"/>
                        <a:pt x="72243" y="76791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9F00DC74-062B-9E65-4F68-B780403CB4F0}"/>
                    </a:ext>
                  </a:extLst>
                </p:cNvPr>
                <p:cNvSpPr/>
                <p:nvPr/>
              </p:nvSpPr>
              <p:spPr>
                <a:xfrm>
                  <a:off x="-2977493" y="4136506"/>
                  <a:ext cx="140303" cy="104136"/>
                </a:xfrm>
                <a:custGeom>
                  <a:avLst/>
                  <a:gdLst>
                    <a:gd name="connsiteX0" fmla="*/ 24194 w 140303"/>
                    <a:gd name="connsiteY0" fmla="*/ 57212 h 104136"/>
                    <a:gd name="connsiteX1" fmla="*/ 116110 w 140303"/>
                    <a:gd name="connsiteY1" fmla="*/ 4157 h 104136"/>
                    <a:gd name="connsiteX2" fmla="*/ 140303 w 140303"/>
                    <a:gd name="connsiteY2" fmla="*/ 11587 h 104136"/>
                    <a:gd name="connsiteX3" fmla="*/ 116110 w 140303"/>
                    <a:gd name="connsiteY3" fmla="*/ 46925 h 104136"/>
                    <a:gd name="connsiteX4" fmla="*/ 24289 w 140303"/>
                    <a:gd name="connsiteY4" fmla="*/ 99979 h 104136"/>
                    <a:gd name="connsiteX5" fmla="*/ 0 w 140303"/>
                    <a:gd name="connsiteY5" fmla="*/ 92549 h 104136"/>
                    <a:gd name="connsiteX6" fmla="*/ 24194 w 140303"/>
                    <a:gd name="connsiteY6" fmla="*/ 57212 h 104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303" h="104136">
                      <a:moveTo>
                        <a:pt x="24194" y="57212"/>
                      </a:moveTo>
                      <a:lnTo>
                        <a:pt x="116110" y="4157"/>
                      </a:lnTo>
                      <a:cubicBezTo>
                        <a:pt x="129540" y="-3558"/>
                        <a:pt x="140303" y="-224"/>
                        <a:pt x="140303" y="11587"/>
                      </a:cubicBezTo>
                      <a:cubicBezTo>
                        <a:pt x="138284" y="26532"/>
                        <a:pt x="129311" y="39638"/>
                        <a:pt x="116110" y="46925"/>
                      </a:cubicBezTo>
                      <a:lnTo>
                        <a:pt x="24289" y="99979"/>
                      </a:lnTo>
                      <a:cubicBezTo>
                        <a:pt x="10858" y="107694"/>
                        <a:pt x="0" y="104360"/>
                        <a:pt x="0" y="92549"/>
                      </a:cubicBezTo>
                      <a:cubicBezTo>
                        <a:pt x="2105" y="77633"/>
                        <a:pt x="11049" y="64565"/>
                        <a:pt x="24194" y="57212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D5490A19-BC9E-7401-92A9-B8FB7E21DD7D}"/>
                    </a:ext>
                  </a:extLst>
                </p:cNvPr>
                <p:cNvSpPr/>
                <p:nvPr/>
              </p:nvSpPr>
              <p:spPr>
                <a:xfrm>
                  <a:off x="-2520388" y="3872569"/>
                  <a:ext cx="140303" cy="104516"/>
                </a:xfrm>
                <a:custGeom>
                  <a:avLst/>
                  <a:gdLst>
                    <a:gd name="connsiteX0" fmla="*/ 24194 w 140303"/>
                    <a:gd name="connsiteY0" fmla="*/ 57212 h 104516"/>
                    <a:gd name="connsiteX1" fmla="*/ 116110 w 140303"/>
                    <a:gd name="connsiteY1" fmla="*/ 4157 h 104516"/>
                    <a:gd name="connsiteX2" fmla="*/ 140303 w 140303"/>
                    <a:gd name="connsiteY2" fmla="*/ 11587 h 104516"/>
                    <a:gd name="connsiteX3" fmla="*/ 116110 w 140303"/>
                    <a:gd name="connsiteY3" fmla="*/ 46925 h 104516"/>
                    <a:gd name="connsiteX4" fmla="*/ 24194 w 140303"/>
                    <a:gd name="connsiteY4" fmla="*/ 100360 h 104516"/>
                    <a:gd name="connsiteX5" fmla="*/ 0 w 140303"/>
                    <a:gd name="connsiteY5" fmla="*/ 92930 h 104516"/>
                    <a:gd name="connsiteX6" fmla="*/ 24194 w 140303"/>
                    <a:gd name="connsiteY6" fmla="*/ 57212 h 10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303" h="104516">
                      <a:moveTo>
                        <a:pt x="24194" y="57212"/>
                      </a:moveTo>
                      <a:lnTo>
                        <a:pt x="116110" y="4157"/>
                      </a:lnTo>
                      <a:cubicBezTo>
                        <a:pt x="129445" y="-3558"/>
                        <a:pt x="140303" y="-224"/>
                        <a:pt x="140303" y="11587"/>
                      </a:cubicBezTo>
                      <a:cubicBezTo>
                        <a:pt x="138198" y="26503"/>
                        <a:pt x="129254" y="39571"/>
                        <a:pt x="116110" y="46925"/>
                      </a:cubicBezTo>
                      <a:lnTo>
                        <a:pt x="24194" y="100360"/>
                      </a:lnTo>
                      <a:cubicBezTo>
                        <a:pt x="10858" y="108075"/>
                        <a:pt x="0" y="104741"/>
                        <a:pt x="0" y="92930"/>
                      </a:cubicBezTo>
                      <a:cubicBezTo>
                        <a:pt x="2019" y="77890"/>
                        <a:pt x="10973" y="64670"/>
                        <a:pt x="24194" y="57212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9D5FB193-FCF3-A7D1-B28D-E9C10ADB6E0E}"/>
                    </a:ext>
                  </a:extLst>
                </p:cNvPr>
                <p:cNvSpPr/>
                <p:nvPr/>
              </p:nvSpPr>
              <p:spPr>
                <a:xfrm>
                  <a:off x="-2171106" y="3671210"/>
                  <a:ext cx="140303" cy="104164"/>
                </a:xfrm>
                <a:custGeom>
                  <a:avLst/>
                  <a:gdLst>
                    <a:gd name="connsiteX0" fmla="*/ 24193 w 140303"/>
                    <a:gd name="connsiteY0" fmla="*/ 57212 h 104164"/>
                    <a:gd name="connsiteX1" fmla="*/ 116110 w 140303"/>
                    <a:gd name="connsiteY1" fmla="*/ 4157 h 104164"/>
                    <a:gd name="connsiteX2" fmla="*/ 140303 w 140303"/>
                    <a:gd name="connsiteY2" fmla="*/ 11587 h 104164"/>
                    <a:gd name="connsiteX3" fmla="*/ 116110 w 140303"/>
                    <a:gd name="connsiteY3" fmla="*/ 46925 h 104164"/>
                    <a:gd name="connsiteX4" fmla="*/ 24193 w 140303"/>
                    <a:gd name="connsiteY4" fmla="*/ 99979 h 104164"/>
                    <a:gd name="connsiteX5" fmla="*/ 0 w 140303"/>
                    <a:gd name="connsiteY5" fmla="*/ 92645 h 104164"/>
                    <a:gd name="connsiteX6" fmla="*/ 24193 w 140303"/>
                    <a:gd name="connsiteY6" fmla="*/ 57212 h 104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303" h="104164">
                      <a:moveTo>
                        <a:pt x="24193" y="57212"/>
                      </a:moveTo>
                      <a:lnTo>
                        <a:pt x="116110" y="4157"/>
                      </a:lnTo>
                      <a:cubicBezTo>
                        <a:pt x="129445" y="-3558"/>
                        <a:pt x="140303" y="-224"/>
                        <a:pt x="140303" y="11587"/>
                      </a:cubicBezTo>
                      <a:cubicBezTo>
                        <a:pt x="138198" y="26503"/>
                        <a:pt x="129254" y="39571"/>
                        <a:pt x="116110" y="46925"/>
                      </a:cubicBezTo>
                      <a:lnTo>
                        <a:pt x="24193" y="99979"/>
                      </a:lnTo>
                      <a:cubicBezTo>
                        <a:pt x="10858" y="107694"/>
                        <a:pt x="0" y="104455"/>
                        <a:pt x="0" y="92645"/>
                      </a:cubicBezTo>
                      <a:cubicBezTo>
                        <a:pt x="2086" y="77700"/>
                        <a:pt x="11039" y="64593"/>
                        <a:pt x="24193" y="57212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8831F929-9D2C-BB23-BFAC-C932023AB5E0}"/>
                    </a:ext>
                  </a:extLst>
                </p:cNvPr>
                <p:cNvSpPr/>
                <p:nvPr/>
              </p:nvSpPr>
              <p:spPr>
                <a:xfrm>
                  <a:off x="-1827063" y="3472299"/>
                  <a:ext cx="140303" cy="104164"/>
                </a:xfrm>
                <a:custGeom>
                  <a:avLst/>
                  <a:gdLst>
                    <a:gd name="connsiteX0" fmla="*/ 24193 w 140303"/>
                    <a:gd name="connsiteY0" fmla="*/ 57240 h 104164"/>
                    <a:gd name="connsiteX1" fmla="*/ 116110 w 140303"/>
                    <a:gd name="connsiteY1" fmla="*/ 4186 h 104164"/>
                    <a:gd name="connsiteX2" fmla="*/ 140303 w 140303"/>
                    <a:gd name="connsiteY2" fmla="*/ 11520 h 104164"/>
                    <a:gd name="connsiteX3" fmla="*/ 116110 w 140303"/>
                    <a:gd name="connsiteY3" fmla="*/ 46953 h 104164"/>
                    <a:gd name="connsiteX4" fmla="*/ 24289 w 140303"/>
                    <a:gd name="connsiteY4" fmla="*/ 100008 h 104164"/>
                    <a:gd name="connsiteX5" fmla="*/ 0 w 140303"/>
                    <a:gd name="connsiteY5" fmla="*/ 92578 h 104164"/>
                    <a:gd name="connsiteX6" fmla="*/ 24193 w 140303"/>
                    <a:gd name="connsiteY6" fmla="*/ 57240 h 104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303" h="104164">
                      <a:moveTo>
                        <a:pt x="24193" y="57240"/>
                      </a:moveTo>
                      <a:lnTo>
                        <a:pt x="116110" y="4186"/>
                      </a:lnTo>
                      <a:cubicBezTo>
                        <a:pt x="129540" y="-3529"/>
                        <a:pt x="140398" y="-291"/>
                        <a:pt x="140303" y="11520"/>
                      </a:cubicBezTo>
                      <a:cubicBezTo>
                        <a:pt x="138312" y="26503"/>
                        <a:pt x="129340" y="39648"/>
                        <a:pt x="116110" y="46953"/>
                      </a:cubicBezTo>
                      <a:lnTo>
                        <a:pt x="24289" y="100008"/>
                      </a:lnTo>
                      <a:cubicBezTo>
                        <a:pt x="10858" y="107723"/>
                        <a:pt x="0" y="104389"/>
                        <a:pt x="0" y="92578"/>
                      </a:cubicBezTo>
                      <a:cubicBezTo>
                        <a:pt x="2105" y="77662"/>
                        <a:pt x="11049" y="64594"/>
                        <a:pt x="24193" y="57240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</p:grpSp>
          <p:grpSp>
            <p:nvGrpSpPr>
              <p:cNvPr id="227" name="Graphic 637">
                <a:extLst>
                  <a:ext uri="{FF2B5EF4-FFF2-40B4-BE49-F238E27FC236}">
                    <a16:creationId xmlns:a16="http://schemas.microsoft.com/office/drawing/2014/main" id="{8D540F4D-E16A-917B-AE5A-B50D9D5C20AD}"/>
                  </a:ext>
                </a:extLst>
              </p:cNvPr>
              <p:cNvGrpSpPr/>
              <p:nvPr/>
            </p:nvGrpSpPr>
            <p:grpSpPr>
              <a:xfrm>
                <a:off x="-782206" y="5212565"/>
                <a:ext cx="161135" cy="511954"/>
                <a:chOff x="-1412345" y="2718677"/>
                <a:chExt cx="524841" cy="1667514"/>
              </a:xfrm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94481495-EDE9-6A48-38BA-3322D472FACC}"/>
                    </a:ext>
                  </a:extLst>
                </p:cNvPr>
                <p:cNvSpPr/>
                <p:nvPr/>
              </p:nvSpPr>
              <p:spPr>
                <a:xfrm>
                  <a:off x="-1371864" y="3007271"/>
                  <a:ext cx="208502" cy="288049"/>
                </a:xfrm>
                <a:custGeom>
                  <a:avLst/>
                  <a:gdLst>
                    <a:gd name="connsiteX0" fmla="*/ 208502 w 208502"/>
                    <a:gd name="connsiteY0" fmla="*/ 490 h 288049"/>
                    <a:gd name="connsiteX1" fmla="*/ 120015 w 208502"/>
                    <a:gd name="connsiteY1" fmla="*/ 51449 h 288049"/>
                    <a:gd name="connsiteX2" fmla="*/ 0 w 208502"/>
                    <a:gd name="connsiteY2" fmla="*/ 249378 h 288049"/>
                    <a:gd name="connsiteX3" fmla="*/ 57150 w 208502"/>
                    <a:gd name="connsiteY3" fmla="*/ 288050 h 288049"/>
                    <a:gd name="connsiteX4" fmla="*/ 157163 w 208502"/>
                    <a:gd name="connsiteY4" fmla="*/ 147556 h 288049"/>
                    <a:gd name="connsiteX5" fmla="*/ 185166 w 208502"/>
                    <a:gd name="connsiteY5" fmla="*/ 19540 h 288049"/>
                    <a:gd name="connsiteX6" fmla="*/ 208502 w 208502"/>
                    <a:gd name="connsiteY6" fmla="*/ 490 h 288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02" h="288049">
                      <a:moveTo>
                        <a:pt x="208502" y="490"/>
                      </a:moveTo>
                      <a:cubicBezTo>
                        <a:pt x="184976" y="-1225"/>
                        <a:pt x="152305" y="-1320"/>
                        <a:pt x="120015" y="51449"/>
                      </a:cubicBezTo>
                      <a:cubicBezTo>
                        <a:pt x="87725" y="104217"/>
                        <a:pt x="0" y="249378"/>
                        <a:pt x="0" y="249378"/>
                      </a:cubicBezTo>
                      <a:lnTo>
                        <a:pt x="57150" y="288050"/>
                      </a:lnTo>
                      <a:lnTo>
                        <a:pt x="157163" y="147556"/>
                      </a:lnTo>
                      <a:cubicBezTo>
                        <a:pt x="157163" y="147556"/>
                        <a:pt x="166688" y="35256"/>
                        <a:pt x="185166" y="19540"/>
                      </a:cubicBezTo>
                      <a:cubicBezTo>
                        <a:pt x="203645" y="3824"/>
                        <a:pt x="208502" y="490"/>
                        <a:pt x="208502" y="49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4AC0AC1F-96C1-F130-AC70-89D225B8F43A}"/>
                    </a:ext>
                  </a:extLst>
                </p:cNvPr>
                <p:cNvSpPr/>
                <p:nvPr/>
              </p:nvSpPr>
              <p:spPr>
                <a:xfrm rot="-1076400">
                  <a:off x="-1126501" y="4076956"/>
                  <a:ext cx="56388" cy="82010"/>
                </a:xfrm>
                <a:custGeom>
                  <a:avLst/>
                  <a:gdLst>
                    <a:gd name="connsiteX0" fmla="*/ 0 w 56388"/>
                    <a:gd name="connsiteY0" fmla="*/ 0 h 82010"/>
                    <a:gd name="connsiteX1" fmla="*/ 56388 w 56388"/>
                    <a:gd name="connsiteY1" fmla="*/ 0 h 82010"/>
                    <a:gd name="connsiteX2" fmla="*/ 56388 w 56388"/>
                    <a:gd name="connsiteY2" fmla="*/ 82010 h 82010"/>
                    <a:gd name="connsiteX3" fmla="*/ 0 w 56388"/>
                    <a:gd name="connsiteY3" fmla="*/ 82010 h 8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388" h="82010">
                      <a:moveTo>
                        <a:pt x="0" y="0"/>
                      </a:moveTo>
                      <a:lnTo>
                        <a:pt x="56388" y="0"/>
                      </a:lnTo>
                      <a:lnTo>
                        <a:pt x="56388" y="82010"/>
                      </a:lnTo>
                      <a:lnTo>
                        <a:pt x="0" y="82010"/>
                      </a:ln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828ACB2B-B846-40C9-1869-6C71CF768A89}"/>
                    </a:ext>
                  </a:extLst>
                </p:cNvPr>
                <p:cNvSpPr/>
                <p:nvPr/>
              </p:nvSpPr>
              <p:spPr>
                <a:xfrm>
                  <a:off x="-1221983" y="4112755"/>
                  <a:ext cx="180354" cy="157653"/>
                </a:xfrm>
                <a:custGeom>
                  <a:avLst/>
                  <a:gdLst>
                    <a:gd name="connsiteX0" fmla="*/ 98721 w 180354"/>
                    <a:gd name="connsiteY0" fmla="*/ 18956 h 157653"/>
                    <a:gd name="connsiteX1" fmla="*/ 94054 w 180354"/>
                    <a:gd name="connsiteY1" fmla="*/ 37148 h 157653"/>
                    <a:gd name="connsiteX2" fmla="*/ 64051 w 180354"/>
                    <a:gd name="connsiteY2" fmla="*/ 76582 h 157653"/>
                    <a:gd name="connsiteX3" fmla="*/ 6901 w 180354"/>
                    <a:gd name="connsiteY3" fmla="*/ 129255 h 157653"/>
                    <a:gd name="connsiteX4" fmla="*/ 10615 w 180354"/>
                    <a:gd name="connsiteY4" fmla="*/ 154687 h 157653"/>
                    <a:gd name="connsiteX5" fmla="*/ 85958 w 180354"/>
                    <a:gd name="connsiteY5" fmla="*/ 144210 h 157653"/>
                    <a:gd name="connsiteX6" fmla="*/ 141679 w 180354"/>
                    <a:gd name="connsiteY6" fmla="*/ 86107 h 157653"/>
                    <a:gd name="connsiteX7" fmla="*/ 172826 w 180354"/>
                    <a:gd name="connsiteY7" fmla="*/ 67057 h 157653"/>
                    <a:gd name="connsiteX8" fmla="*/ 176160 w 180354"/>
                    <a:gd name="connsiteY8" fmla="*/ 34196 h 157653"/>
                    <a:gd name="connsiteX9" fmla="*/ 152062 w 180354"/>
                    <a:gd name="connsiteY9" fmla="*/ 192 h 157653"/>
                    <a:gd name="connsiteX10" fmla="*/ 153490 w 180354"/>
                    <a:gd name="connsiteY10" fmla="*/ 4668 h 157653"/>
                    <a:gd name="connsiteX11" fmla="*/ 101484 w 180354"/>
                    <a:gd name="connsiteY11" fmla="*/ 26766 h 157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0354" h="157653">
                      <a:moveTo>
                        <a:pt x="98721" y="18956"/>
                      </a:moveTo>
                      <a:cubicBezTo>
                        <a:pt x="99055" y="25357"/>
                        <a:pt x="97426" y="31700"/>
                        <a:pt x="94054" y="37148"/>
                      </a:cubicBezTo>
                      <a:cubicBezTo>
                        <a:pt x="85520" y="51350"/>
                        <a:pt x="75462" y="64571"/>
                        <a:pt x="64051" y="76582"/>
                      </a:cubicBezTo>
                      <a:cubicBezTo>
                        <a:pt x="47953" y="93822"/>
                        <a:pt x="23855" y="114682"/>
                        <a:pt x="6901" y="129255"/>
                      </a:cubicBezTo>
                      <a:cubicBezTo>
                        <a:pt x="-2624" y="137637"/>
                        <a:pt x="-3101" y="150305"/>
                        <a:pt x="10615" y="154687"/>
                      </a:cubicBezTo>
                      <a:cubicBezTo>
                        <a:pt x="36142" y="160954"/>
                        <a:pt x="63108" y="157211"/>
                        <a:pt x="85958" y="144210"/>
                      </a:cubicBezTo>
                      <a:cubicBezTo>
                        <a:pt x="103103" y="134685"/>
                        <a:pt x="127487" y="92584"/>
                        <a:pt x="141679" y="86107"/>
                      </a:cubicBezTo>
                      <a:cubicBezTo>
                        <a:pt x="158062" y="78773"/>
                        <a:pt x="167302" y="75058"/>
                        <a:pt x="172826" y="67057"/>
                      </a:cubicBezTo>
                      <a:cubicBezTo>
                        <a:pt x="181437" y="58208"/>
                        <a:pt x="182818" y="44597"/>
                        <a:pt x="176160" y="34196"/>
                      </a:cubicBezTo>
                      <a:cubicBezTo>
                        <a:pt x="168445" y="19813"/>
                        <a:pt x="157110" y="-2285"/>
                        <a:pt x="152062" y="192"/>
                      </a:cubicBezTo>
                      <a:lnTo>
                        <a:pt x="153490" y="4668"/>
                      </a:lnTo>
                      <a:cubicBezTo>
                        <a:pt x="149776" y="16384"/>
                        <a:pt x="117867" y="30005"/>
                        <a:pt x="101484" y="2676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63749BF-E2E9-62F2-DEDD-3E414265B5D7}"/>
                    </a:ext>
                  </a:extLst>
                </p:cNvPr>
                <p:cNvSpPr/>
                <p:nvPr/>
              </p:nvSpPr>
              <p:spPr>
                <a:xfrm>
                  <a:off x="-1186812" y="4116396"/>
                  <a:ext cx="120027" cy="112899"/>
                </a:xfrm>
                <a:custGeom>
                  <a:avLst/>
                  <a:gdLst>
                    <a:gd name="connsiteX0" fmla="*/ 118129 w 120027"/>
                    <a:gd name="connsiteY0" fmla="*/ 1503 h 112899"/>
                    <a:gd name="connsiteX1" fmla="*/ 82029 w 120027"/>
                    <a:gd name="connsiteY1" fmla="*/ 1503 h 112899"/>
                    <a:gd name="connsiteX2" fmla="*/ 63550 w 120027"/>
                    <a:gd name="connsiteY2" fmla="*/ 15315 h 112899"/>
                    <a:gd name="connsiteX3" fmla="*/ 58883 w 120027"/>
                    <a:gd name="connsiteY3" fmla="*/ 33507 h 112899"/>
                    <a:gd name="connsiteX4" fmla="*/ 28880 w 120027"/>
                    <a:gd name="connsiteY4" fmla="*/ 72941 h 112899"/>
                    <a:gd name="connsiteX5" fmla="*/ 1447 w 120027"/>
                    <a:gd name="connsiteY5" fmla="*/ 99420 h 112899"/>
                    <a:gd name="connsiteX6" fmla="*/ 1447 w 120027"/>
                    <a:gd name="connsiteY6" fmla="*/ 99420 h 112899"/>
                    <a:gd name="connsiteX7" fmla="*/ 34499 w 120027"/>
                    <a:gd name="connsiteY7" fmla="*/ 111231 h 112899"/>
                    <a:gd name="connsiteX8" fmla="*/ 73933 w 120027"/>
                    <a:gd name="connsiteY8" fmla="*/ 80942 h 112899"/>
                    <a:gd name="connsiteX9" fmla="*/ 117557 w 120027"/>
                    <a:gd name="connsiteY9" fmla="*/ 23792 h 112899"/>
                    <a:gd name="connsiteX10" fmla="*/ 118129 w 120027"/>
                    <a:gd name="connsiteY10" fmla="*/ 1503 h 112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0027" h="112899">
                      <a:moveTo>
                        <a:pt x="118129" y="1503"/>
                      </a:moveTo>
                      <a:cubicBezTo>
                        <a:pt x="102984" y="-3164"/>
                        <a:pt x="98412" y="4837"/>
                        <a:pt x="82029" y="1503"/>
                      </a:cubicBezTo>
                      <a:lnTo>
                        <a:pt x="63550" y="15315"/>
                      </a:lnTo>
                      <a:cubicBezTo>
                        <a:pt x="63931" y="21715"/>
                        <a:pt x="62303" y="28078"/>
                        <a:pt x="58883" y="33507"/>
                      </a:cubicBezTo>
                      <a:cubicBezTo>
                        <a:pt x="50349" y="47709"/>
                        <a:pt x="40290" y="60930"/>
                        <a:pt x="28880" y="72941"/>
                      </a:cubicBezTo>
                      <a:cubicBezTo>
                        <a:pt x="20974" y="81323"/>
                        <a:pt x="11258" y="90467"/>
                        <a:pt x="1447" y="99420"/>
                      </a:cubicBezTo>
                      <a:lnTo>
                        <a:pt x="1447" y="99420"/>
                      </a:lnTo>
                      <a:cubicBezTo>
                        <a:pt x="-6458" y="111803"/>
                        <a:pt x="19926" y="115422"/>
                        <a:pt x="34499" y="111231"/>
                      </a:cubicBezTo>
                      <a:cubicBezTo>
                        <a:pt x="50492" y="105507"/>
                        <a:pt x="64284" y="94915"/>
                        <a:pt x="73933" y="80942"/>
                      </a:cubicBezTo>
                      <a:cubicBezTo>
                        <a:pt x="84505" y="67035"/>
                        <a:pt x="113271" y="34745"/>
                        <a:pt x="117557" y="23792"/>
                      </a:cubicBezTo>
                      <a:cubicBezTo>
                        <a:pt x="120643" y="16724"/>
                        <a:pt x="120843" y="8723"/>
                        <a:pt x="118129" y="1503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28EF8488-BE0B-849A-F31F-3A7DCE00C17D}"/>
                    </a:ext>
                  </a:extLst>
                </p:cNvPr>
                <p:cNvSpPr/>
                <p:nvPr/>
              </p:nvSpPr>
              <p:spPr>
                <a:xfrm>
                  <a:off x="-1055062" y="3021857"/>
                  <a:ext cx="167558" cy="344995"/>
                </a:xfrm>
                <a:custGeom>
                  <a:avLst/>
                  <a:gdLst>
                    <a:gd name="connsiteX0" fmla="*/ 166592 w 167558"/>
                    <a:gd name="connsiteY0" fmla="*/ 307181 h 344995"/>
                    <a:gd name="connsiteX1" fmla="*/ 118205 w 167558"/>
                    <a:gd name="connsiteY1" fmla="*/ 80772 h 344995"/>
                    <a:gd name="connsiteX2" fmla="*/ 72676 w 167558"/>
                    <a:gd name="connsiteY2" fmla="*/ 0 h 344995"/>
                    <a:gd name="connsiteX3" fmla="*/ 72676 w 167558"/>
                    <a:gd name="connsiteY3" fmla="*/ 0 h 344995"/>
                    <a:gd name="connsiteX4" fmla="*/ 0 w 167558"/>
                    <a:gd name="connsiteY4" fmla="*/ 83629 h 344995"/>
                    <a:gd name="connsiteX5" fmla="*/ 58769 w 167558"/>
                    <a:gd name="connsiteY5" fmla="*/ 164878 h 344995"/>
                    <a:gd name="connsiteX6" fmla="*/ 92297 w 167558"/>
                    <a:gd name="connsiteY6" fmla="*/ 280511 h 344995"/>
                    <a:gd name="connsiteX7" fmla="*/ 145447 w 167558"/>
                    <a:gd name="connsiteY7" fmla="*/ 344996 h 344995"/>
                    <a:gd name="connsiteX8" fmla="*/ 166592 w 167558"/>
                    <a:gd name="connsiteY8" fmla="*/ 307181 h 344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558" h="344995">
                      <a:moveTo>
                        <a:pt x="166592" y="307181"/>
                      </a:moveTo>
                      <a:cubicBezTo>
                        <a:pt x="158782" y="250031"/>
                        <a:pt x="141256" y="183356"/>
                        <a:pt x="118205" y="80772"/>
                      </a:cubicBezTo>
                      <a:cubicBezTo>
                        <a:pt x="109919" y="43720"/>
                        <a:pt x="99155" y="10287"/>
                        <a:pt x="72676" y="0"/>
                      </a:cubicBezTo>
                      <a:lnTo>
                        <a:pt x="72676" y="0"/>
                      </a:lnTo>
                      <a:cubicBezTo>
                        <a:pt x="72676" y="0"/>
                        <a:pt x="0" y="29908"/>
                        <a:pt x="0" y="83629"/>
                      </a:cubicBezTo>
                      <a:cubicBezTo>
                        <a:pt x="0" y="137351"/>
                        <a:pt x="58769" y="164878"/>
                        <a:pt x="58769" y="164878"/>
                      </a:cubicBezTo>
                      <a:lnTo>
                        <a:pt x="92297" y="280511"/>
                      </a:lnTo>
                      <a:lnTo>
                        <a:pt x="145447" y="344996"/>
                      </a:lnTo>
                      <a:cubicBezTo>
                        <a:pt x="161411" y="339995"/>
                        <a:pt x="170688" y="323402"/>
                        <a:pt x="166592" y="30718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FE899BC3-EEE7-C84F-EF27-873C1A6139C9}"/>
                    </a:ext>
                  </a:extLst>
                </p:cNvPr>
                <p:cNvSpPr/>
                <p:nvPr/>
              </p:nvSpPr>
              <p:spPr>
                <a:xfrm>
                  <a:off x="-1056777" y="4197528"/>
                  <a:ext cx="54768" cy="79724"/>
                </a:xfrm>
                <a:custGeom>
                  <a:avLst/>
                  <a:gdLst>
                    <a:gd name="connsiteX0" fmla="*/ 0 w 54768"/>
                    <a:gd name="connsiteY0" fmla="*/ 0 h 79724"/>
                    <a:gd name="connsiteX1" fmla="*/ 54769 w 54768"/>
                    <a:gd name="connsiteY1" fmla="*/ 0 h 79724"/>
                    <a:gd name="connsiteX2" fmla="*/ 54769 w 54768"/>
                    <a:gd name="connsiteY2" fmla="*/ 79724 h 79724"/>
                    <a:gd name="connsiteX3" fmla="*/ 0 w 54768"/>
                    <a:gd name="connsiteY3" fmla="*/ 79724 h 79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768" h="79724">
                      <a:moveTo>
                        <a:pt x="0" y="0"/>
                      </a:moveTo>
                      <a:lnTo>
                        <a:pt x="54769" y="0"/>
                      </a:lnTo>
                      <a:lnTo>
                        <a:pt x="54769" y="79724"/>
                      </a:lnTo>
                      <a:lnTo>
                        <a:pt x="0" y="79724"/>
                      </a:ln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F2D5229B-670C-D9AE-8EF4-8674266A2434}"/>
                    </a:ext>
                  </a:extLst>
                </p:cNvPr>
                <p:cNvSpPr/>
                <p:nvPr/>
              </p:nvSpPr>
              <p:spPr>
                <a:xfrm>
                  <a:off x="-1280490" y="3369996"/>
                  <a:ext cx="329259" cy="852466"/>
                </a:xfrm>
                <a:custGeom>
                  <a:avLst/>
                  <a:gdLst>
                    <a:gd name="connsiteX0" fmla="*/ 319725 w 329259"/>
                    <a:gd name="connsiteY0" fmla="*/ 14859 h 852466"/>
                    <a:gd name="connsiteX1" fmla="*/ 312867 w 329259"/>
                    <a:gd name="connsiteY1" fmla="*/ 311467 h 852466"/>
                    <a:gd name="connsiteX2" fmla="*/ 296675 w 329259"/>
                    <a:gd name="connsiteY2" fmla="*/ 476726 h 852466"/>
                    <a:gd name="connsiteX3" fmla="*/ 318868 w 329259"/>
                    <a:gd name="connsiteY3" fmla="*/ 619601 h 852466"/>
                    <a:gd name="connsiteX4" fmla="*/ 279149 w 329259"/>
                    <a:gd name="connsiteY4" fmla="*/ 844201 h 852466"/>
                    <a:gd name="connsiteX5" fmla="*/ 222951 w 329259"/>
                    <a:gd name="connsiteY5" fmla="*/ 844201 h 852466"/>
                    <a:gd name="connsiteX6" fmla="*/ 203901 w 329259"/>
                    <a:gd name="connsiteY6" fmla="*/ 635413 h 852466"/>
                    <a:gd name="connsiteX7" fmla="*/ 183232 w 329259"/>
                    <a:gd name="connsiteY7" fmla="*/ 452628 h 852466"/>
                    <a:gd name="connsiteX8" fmla="*/ 155990 w 329259"/>
                    <a:gd name="connsiteY8" fmla="*/ 151829 h 852466"/>
                    <a:gd name="connsiteX9" fmla="*/ 126653 w 329259"/>
                    <a:gd name="connsiteY9" fmla="*/ 393383 h 852466"/>
                    <a:gd name="connsiteX10" fmla="*/ 167420 w 329259"/>
                    <a:gd name="connsiteY10" fmla="*/ 485966 h 852466"/>
                    <a:gd name="connsiteX11" fmla="*/ 205520 w 329259"/>
                    <a:gd name="connsiteY11" fmla="*/ 718376 h 852466"/>
                    <a:gd name="connsiteX12" fmla="*/ 146275 w 329259"/>
                    <a:gd name="connsiteY12" fmla="*/ 741902 h 852466"/>
                    <a:gd name="connsiteX13" fmla="*/ 12925 w 329259"/>
                    <a:gd name="connsiteY13" fmla="*/ 435292 h 852466"/>
                    <a:gd name="connsiteX14" fmla="*/ 20545 w 329259"/>
                    <a:gd name="connsiteY14" fmla="*/ 0 h 852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9259" h="852466">
                      <a:moveTo>
                        <a:pt x="319725" y="14859"/>
                      </a:moveTo>
                      <a:cubicBezTo>
                        <a:pt x="341442" y="107823"/>
                        <a:pt x="320296" y="233267"/>
                        <a:pt x="312867" y="311467"/>
                      </a:cubicBezTo>
                      <a:cubicBezTo>
                        <a:pt x="305628" y="387667"/>
                        <a:pt x="296675" y="476726"/>
                        <a:pt x="296675" y="476726"/>
                      </a:cubicBezTo>
                      <a:cubicBezTo>
                        <a:pt x="296675" y="476726"/>
                        <a:pt x="320011" y="557213"/>
                        <a:pt x="318868" y="619601"/>
                      </a:cubicBezTo>
                      <a:cubicBezTo>
                        <a:pt x="317725" y="685514"/>
                        <a:pt x="279149" y="844201"/>
                        <a:pt x="279149" y="844201"/>
                      </a:cubicBezTo>
                      <a:cubicBezTo>
                        <a:pt x="262032" y="855221"/>
                        <a:pt x="240068" y="855221"/>
                        <a:pt x="222951" y="844201"/>
                      </a:cubicBezTo>
                      <a:cubicBezTo>
                        <a:pt x="222951" y="844201"/>
                        <a:pt x="213426" y="710851"/>
                        <a:pt x="203901" y="635413"/>
                      </a:cubicBezTo>
                      <a:cubicBezTo>
                        <a:pt x="194376" y="556355"/>
                        <a:pt x="191328" y="498824"/>
                        <a:pt x="183232" y="452628"/>
                      </a:cubicBezTo>
                      <a:cubicBezTo>
                        <a:pt x="173040" y="395478"/>
                        <a:pt x="155990" y="151829"/>
                        <a:pt x="155990" y="151829"/>
                      </a:cubicBezTo>
                      <a:lnTo>
                        <a:pt x="126653" y="393383"/>
                      </a:lnTo>
                      <a:cubicBezTo>
                        <a:pt x="144246" y="422319"/>
                        <a:pt x="157952" y="453447"/>
                        <a:pt x="167420" y="485966"/>
                      </a:cubicBezTo>
                      <a:cubicBezTo>
                        <a:pt x="179422" y="532733"/>
                        <a:pt x="205520" y="718376"/>
                        <a:pt x="205520" y="718376"/>
                      </a:cubicBezTo>
                      <a:cubicBezTo>
                        <a:pt x="189194" y="733006"/>
                        <a:pt x="168192" y="741340"/>
                        <a:pt x="146275" y="741902"/>
                      </a:cubicBezTo>
                      <a:cubicBezTo>
                        <a:pt x="146275" y="741902"/>
                        <a:pt x="28927" y="463106"/>
                        <a:pt x="12925" y="435292"/>
                      </a:cubicBezTo>
                      <a:cubicBezTo>
                        <a:pt x="-4220" y="405670"/>
                        <a:pt x="-6792" y="81248"/>
                        <a:pt x="2054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C9C6356D-3824-51BA-B180-824AE4DDCC39}"/>
                    </a:ext>
                  </a:extLst>
                </p:cNvPr>
                <p:cNvSpPr/>
                <p:nvPr/>
              </p:nvSpPr>
              <p:spPr>
                <a:xfrm>
                  <a:off x="-1251532" y="3006332"/>
                  <a:ext cx="290672" cy="434645"/>
                </a:xfrm>
                <a:custGeom>
                  <a:avLst/>
                  <a:gdLst>
                    <a:gd name="connsiteX0" fmla="*/ 190469 w 290672"/>
                    <a:gd name="connsiteY0" fmla="*/ 2667 h 434645"/>
                    <a:gd name="connsiteX1" fmla="*/ 269146 w 290672"/>
                    <a:gd name="connsiteY1" fmla="*/ 15526 h 434645"/>
                    <a:gd name="connsiteX2" fmla="*/ 255239 w 290672"/>
                    <a:gd name="connsiteY2" fmla="*/ 180404 h 434645"/>
                    <a:gd name="connsiteX3" fmla="*/ 220092 w 290672"/>
                    <a:gd name="connsiteY3" fmla="*/ 277273 h 434645"/>
                    <a:gd name="connsiteX4" fmla="*/ 290672 w 290672"/>
                    <a:gd name="connsiteY4" fmla="*/ 378238 h 434645"/>
                    <a:gd name="connsiteX5" fmla="*/ 2827 w 290672"/>
                    <a:gd name="connsiteY5" fmla="*/ 393859 h 434645"/>
                    <a:gd name="connsiteX6" fmla="*/ 19114 w 290672"/>
                    <a:gd name="connsiteY6" fmla="*/ 253555 h 434645"/>
                    <a:gd name="connsiteX7" fmla="*/ 2827 w 290672"/>
                    <a:gd name="connsiteY7" fmla="*/ 105537 h 434645"/>
                    <a:gd name="connsiteX8" fmla="*/ 99124 w 290672"/>
                    <a:gd name="connsiteY8" fmla="*/ 0 h 434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72" h="434645">
                      <a:moveTo>
                        <a:pt x="190469" y="2667"/>
                      </a:moveTo>
                      <a:cubicBezTo>
                        <a:pt x="190469" y="2667"/>
                        <a:pt x="259811" y="11335"/>
                        <a:pt x="269146" y="15526"/>
                      </a:cubicBezTo>
                      <a:cubicBezTo>
                        <a:pt x="196470" y="66675"/>
                        <a:pt x="255239" y="180404"/>
                        <a:pt x="255239" y="180404"/>
                      </a:cubicBezTo>
                      <a:lnTo>
                        <a:pt x="220092" y="277273"/>
                      </a:lnTo>
                      <a:lnTo>
                        <a:pt x="290672" y="378238"/>
                      </a:lnTo>
                      <a:cubicBezTo>
                        <a:pt x="270384" y="401669"/>
                        <a:pt x="141320" y="483013"/>
                        <a:pt x="2827" y="393859"/>
                      </a:cubicBezTo>
                      <a:cubicBezTo>
                        <a:pt x="5627" y="346824"/>
                        <a:pt x="11066" y="299980"/>
                        <a:pt x="19114" y="253555"/>
                      </a:cubicBezTo>
                      <a:cubicBezTo>
                        <a:pt x="-888" y="158305"/>
                        <a:pt x="-2984" y="127921"/>
                        <a:pt x="2827" y="105537"/>
                      </a:cubicBezTo>
                      <a:cubicBezTo>
                        <a:pt x="19114" y="42577"/>
                        <a:pt x="56357" y="2381"/>
                        <a:pt x="99124" y="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752C478A-D639-74E7-430E-3C465394B17E}"/>
                    </a:ext>
                  </a:extLst>
                </p:cNvPr>
                <p:cNvSpPr/>
                <p:nvPr/>
              </p:nvSpPr>
              <p:spPr>
                <a:xfrm>
                  <a:off x="-1251532" y="3006332"/>
                  <a:ext cx="290672" cy="434645"/>
                </a:xfrm>
                <a:custGeom>
                  <a:avLst/>
                  <a:gdLst>
                    <a:gd name="connsiteX0" fmla="*/ 190469 w 290672"/>
                    <a:gd name="connsiteY0" fmla="*/ 2667 h 434645"/>
                    <a:gd name="connsiteX1" fmla="*/ 269146 w 290672"/>
                    <a:gd name="connsiteY1" fmla="*/ 15526 h 434645"/>
                    <a:gd name="connsiteX2" fmla="*/ 255239 w 290672"/>
                    <a:gd name="connsiteY2" fmla="*/ 180404 h 434645"/>
                    <a:gd name="connsiteX3" fmla="*/ 220092 w 290672"/>
                    <a:gd name="connsiteY3" fmla="*/ 277273 h 434645"/>
                    <a:gd name="connsiteX4" fmla="*/ 290672 w 290672"/>
                    <a:gd name="connsiteY4" fmla="*/ 378238 h 434645"/>
                    <a:gd name="connsiteX5" fmla="*/ 2827 w 290672"/>
                    <a:gd name="connsiteY5" fmla="*/ 393859 h 434645"/>
                    <a:gd name="connsiteX6" fmla="*/ 19114 w 290672"/>
                    <a:gd name="connsiteY6" fmla="*/ 253555 h 434645"/>
                    <a:gd name="connsiteX7" fmla="*/ 2827 w 290672"/>
                    <a:gd name="connsiteY7" fmla="*/ 105537 h 434645"/>
                    <a:gd name="connsiteX8" fmla="*/ 99124 w 290672"/>
                    <a:gd name="connsiteY8" fmla="*/ 0 h 434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72" h="434645">
                      <a:moveTo>
                        <a:pt x="190469" y="2667"/>
                      </a:moveTo>
                      <a:cubicBezTo>
                        <a:pt x="190469" y="2667"/>
                        <a:pt x="259811" y="11335"/>
                        <a:pt x="269146" y="15526"/>
                      </a:cubicBezTo>
                      <a:cubicBezTo>
                        <a:pt x="196470" y="66675"/>
                        <a:pt x="255239" y="180404"/>
                        <a:pt x="255239" y="180404"/>
                      </a:cubicBezTo>
                      <a:lnTo>
                        <a:pt x="220092" y="277273"/>
                      </a:lnTo>
                      <a:lnTo>
                        <a:pt x="290672" y="378238"/>
                      </a:lnTo>
                      <a:cubicBezTo>
                        <a:pt x="270384" y="401669"/>
                        <a:pt x="141320" y="483013"/>
                        <a:pt x="2827" y="393859"/>
                      </a:cubicBezTo>
                      <a:cubicBezTo>
                        <a:pt x="5627" y="346824"/>
                        <a:pt x="11066" y="299980"/>
                        <a:pt x="19114" y="253555"/>
                      </a:cubicBezTo>
                      <a:cubicBezTo>
                        <a:pt x="-888" y="158305"/>
                        <a:pt x="-2984" y="127921"/>
                        <a:pt x="2827" y="105537"/>
                      </a:cubicBezTo>
                      <a:cubicBezTo>
                        <a:pt x="19114" y="42577"/>
                        <a:pt x="56357" y="2381"/>
                        <a:pt x="9912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336F2950-7FF8-5DFA-01F1-4148237EA11B}"/>
                    </a:ext>
                  </a:extLst>
                </p:cNvPr>
                <p:cNvSpPr/>
                <p:nvPr/>
              </p:nvSpPr>
              <p:spPr>
                <a:xfrm>
                  <a:off x="-1412345" y="3179401"/>
                  <a:ext cx="305943" cy="355472"/>
                </a:xfrm>
                <a:custGeom>
                  <a:avLst/>
                  <a:gdLst>
                    <a:gd name="connsiteX0" fmla="*/ 0 w 305943"/>
                    <a:gd name="connsiteY0" fmla="*/ 0 h 355472"/>
                    <a:gd name="connsiteX1" fmla="*/ 236220 w 305943"/>
                    <a:gd name="connsiteY1" fmla="*/ 62293 h 355472"/>
                    <a:gd name="connsiteX2" fmla="*/ 305943 w 305943"/>
                    <a:gd name="connsiteY2" fmla="*/ 355473 h 355472"/>
                    <a:gd name="connsiteX3" fmla="*/ 81344 w 305943"/>
                    <a:gd name="connsiteY3" fmla="*/ 290227 h 355472"/>
                    <a:gd name="connsiteX4" fmla="*/ 0 w 305943"/>
                    <a:gd name="connsiteY4" fmla="*/ 0 h 355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5943" h="355472">
                      <a:moveTo>
                        <a:pt x="0" y="0"/>
                      </a:moveTo>
                      <a:lnTo>
                        <a:pt x="236220" y="62293"/>
                      </a:lnTo>
                      <a:lnTo>
                        <a:pt x="305943" y="355473"/>
                      </a:lnTo>
                      <a:lnTo>
                        <a:pt x="81344" y="2902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6526AFF9-8BD4-C37D-1854-4C473B2D104D}"/>
                    </a:ext>
                  </a:extLst>
                </p:cNvPr>
                <p:cNvSpPr/>
                <p:nvPr/>
              </p:nvSpPr>
              <p:spPr>
                <a:xfrm>
                  <a:off x="-1355386" y="3373425"/>
                  <a:ext cx="46005" cy="21401"/>
                </a:xfrm>
                <a:custGeom>
                  <a:avLst/>
                  <a:gdLst>
                    <a:gd name="connsiteX0" fmla="*/ 46006 w 46005"/>
                    <a:gd name="connsiteY0" fmla="*/ 0 h 21401"/>
                    <a:gd name="connsiteX1" fmla="*/ 3429 w 46005"/>
                    <a:gd name="connsiteY1" fmla="*/ 21336 h 21401"/>
                    <a:gd name="connsiteX2" fmla="*/ 0 w 46005"/>
                    <a:gd name="connsiteY2" fmla="*/ 9144 h 21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05" h="21401">
                      <a:moveTo>
                        <a:pt x="46006" y="0"/>
                      </a:moveTo>
                      <a:cubicBezTo>
                        <a:pt x="43815" y="6001"/>
                        <a:pt x="30956" y="22574"/>
                        <a:pt x="3429" y="21336"/>
                      </a:cubicBezTo>
                      <a:lnTo>
                        <a:pt x="0" y="9144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9AA40292-446E-B4E3-6D29-E193EFE22D66}"/>
                    </a:ext>
                  </a:extLst>
                </p:cNvPr>
                <p:cNvSpPr/>
                <p:nvPr/>
              </p:nvSpPr>
              <p:spPr>
                <a:xfrm>
                  <a:off x="-1355386" y="3373425"/>
                  <a:ext cx="46005" cy="21401"/>
                </a:xfrm>
                <a:custGeom>
                  <a:avLst/>
                  <a:gdLst>
                    <a:gd name="connsiteX0" fmla="*/ 46006 w 46005"/>
                    <a:gd name="connsiteY0" fmla="*/ 0 h 21401"/>
                    <a:gd name="connsiteX1" fmla="*/ 3429 w 46005"/>
                    <a:gd name="connsiteY1" fmla="*/ 21336 h 21401"/>
                    <a:gd name="connsiteX2" fmla="*/ 0 w 46005"/>
                    <a:gd name="connsiteY2" fmla="*/ 9144 h 21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05" h="21401">
                      <a:moveTo>
                        <a:pt x="46006" y="0"/>
                      </a:moveTo>
                      <a:cubicBezTo>
                        <a:pt x="43815" y="6001"/>
                        <a:pt x="30956" y="22574"/>
                        <a:pt x="3429" y="21336"/>
                      </a:cubicBezTo>
                      <a:lnTo>
                        <a:pt x="0" y="914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E04D1548-8BF7-5A14-4D5F-FB2AFDB496F0}"/>
                    </a:ext>
                  </a:extLst>
                </p:cNvPr>
                <p:cNvSpPr/>
                <p:nvPr/>
              </p:nvSpPr>
              <p:spPr>
                <a:xfrm>
                  <a:off x="-1256516" y="3382379"/>
                  <a:ext cx="122491" cy="37663"/>
                </a:xfrm>
                <a:custGeom>
                  <a:avLst/>
                  <a:gdLst>
                    <a:gd name="connsiteX0" fmla="*/ 0 w 122491"/>
                    <a:gd name="connsiteY0" fmla="*/ 0 h 37663"/>
                    <a:gd name="connsiteX1" fmla="*/ 44196 w 122491"/>
                    <a:gd name="connsiteY1" fmla="*/ 31337 h 37663"/>
                    <a:gd name="connsiteX2" fmla="*/ 122491 w 122491"/>
                    <a:gd name="connsiteY2" fmla="*/ 36195 h 37663"/>
                    <a:gd name="connsiteX3" fmla="*/ 118301 w 122491"/>
                    <a:gd name="connsiteY3" fmla="*/ 21622 h 3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491" h="37663">
                      <a:moveTo>
                        <a:pt x="0" y="0"/>
                      </a:moveTo>
                      <a:cubicBezTo>
                        <a:pt x="953" y="7811"/>
                        <a:pt x="17050" y="22288"/>
                        <a:pt x="44196" y="31337"/>
                      </a:cubicBezTo>
                      <a:cubicBezTo>
                        <a:pt x="75152" y="41720"/>
                        <a:pt x="122491" y="36195"/>
                        <a:pt x="122491" y="36195"/>
                      </a:cubicBezTo>
                      <a:lnTo>
                        <a:pt x="118301" y="21622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04311948-7657-ECB4-7FC8-E90CE725AB75}"/>
                    </a:ext>
                  </a:extLst>
                </p:cNvPr>
                <p:cNvSpPr/>
                <p:nvPr/>
              </p:nvSpPr>
              <p:spPr>
                <a:xfrm>
                  <a:off x="-1256516" y="3382379"/>
                  <a:ext cx="122491" cy="37663"/>
                </a:xfrm>
                <a:custGeom>
                  <a:avLst/>
                  <a:gdLst>
                    <a:gd name="connsiteX0" fmla="*/ 0 w 122491"/>
                    <a:gd name="connsiteY0" fmla="*/ 0 h 37663"/>
                    <a:gd name="connsiteX1" fmla="*/ 44196 w 122491"/>
                    <a:gd name="connsiteY1" fmla="*/ 31337 h 37663"/>
                    <a:gd name="connsiteX2" fmla="*/ 122491 w 122491"/>
                    <a:gd name="connsiteY2" fmla="*/ 36195 h 37663"/>
                    <a:gd name="connsiteX3" fmla="*/ 118301 w 122491"/>
                    <a:gd name="connsiteY3" fmla="*/ 21622 h 3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491" h="37663">
                      <a:moveTo>
                        <a:pt x="0" y="0"/>
                      </a:moveTo>
                      <a:cubicBezTo>
                        <a:pt x="953" y="7811"/>
                        <a:pt x="17050" y="22288"/>
                        <a:pt x="44196" y="31337"/>
                      </a:cubicBezTo>
                      <a:cubicBezTo>
                        <a:pt x="75152" y="41720"/>
                        <a:pt x="122491" y="36195"/>
                        <a:pt x="122491" y="36195"/>
                      </a:cubicBezTo>
                      <a:lnTo>
                        <a:pt x="118301" y="21622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AA7D81F1-DB22-42DE-A684-1F3147D15A30}"/>
                    </a:ext>
                  </a:extLst>
                </p:cNvPr>
                <p:cNvSpPr/>
                <p:nvPr/>
              </p:nvSpPr>
              <p:spPr>
                <a:xfrm>
                  <a:off x="-1345164" y="3208994"/>
                  <a:ext cx="102649" cy="38986"/>
                </a:xfrm>
                <a:custGeom>
                  <a:avLst/>
                  <a:gdLst>
                    <a:gd name="connsiteX0" fmla="*/ 1971 w 102649"/>
                    <a:gd name="connsiteY0" fmla="*/ 12888 h 38986"/>
                    <a:gd name="connsiteX1" fmla="*/ 66 w 102649"/>
                    <a:gd name="connsiteY1" fmla="*/ 3935 h 38986"/>
                    <a:gd name="connsiteX2" fmla="*/ 31022 w 102649"/>
                    <a:gd name="connsiteY2" fmla="*/ 3363 h 38986"/>
                    <a:gd name="connsiteX3" fmla="*/ 65788 w 102649"/>
                    <a:gd name="connsiteY3" fmla="*/ 12412 h 38986"/>
                    <a:gd name="connsiteX4" fmla="*/ 100650 w 102649"/>
                    <a:gd name="connsiteY4" fmla="*/ 29938 h 38986"/>
                    <a:gd name="connsiteX5" fmla="*/ 102650 w 102649"/>
                    <a:gd name="connsiteY5" fmla="*/ 38987 h 3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2649" h="38986">
                      <a:moveTo>
                        <a:pt x="1971" y="12888"/>
                      </a:moveTo>
                      <a:lnTo>
                        <a:pt x="66" y="3935"/>
                      </a:lnTo>
                      <a:cubicBezTo>
                        <a:pt x="-1078" y="-1114"/>
                        <a:pt x="12829" y="-1304"/>
                        <a:pt x="31022" y="3363"/>
                      </a:cubicBezTo>
                      <a:lnTo>
                        <a:pt x="65788" y="12412"/>
                      </a:lnTo>
                      <a:cubicBezTo>
                        <a:pt x="83981" y="17174"/>
                        <a:pt x="99602" y="24985"/>
                        <a:pt x="100650" y="29938"/>
                      </a:cubicBezTo>
                      <a:lnTo>
                        <a:pt x="102650" y="38987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234FF84E-E4D1-D19C-7A3C-31FDE781E5F8}"/>
                    </a:ext>
                  </a:extLst>
                </p:cNvPr>
                <p:cNvSpPr/>
                <p:nvPr/>
              </p:nvSpPr>
              <p:spPr>
                <a:xfrm>
                  <a:off x="-1345164" y="3208994"/>
                  <a:ext cx="102649" cy="38986"/>
                </a:xfrm>
                <a:custGeom>
                  <a:avLst/>
                  <a:gdLst>
                    <a:gd name="connsiteX0" fmla="*/ 1971 w 102649"/>
                    <a:gd name="connsiteY0" fmla="*/ 12888 h 38986"/>
                    <a:gd name="connsiteX1" fmla="*/ 66 w 102649"/>
                    <a:gd name="connsiteY1" fmla="*/ 3935 h 38986"/>
                    <a:gd name="connsiteX2" fmla="*/ 31022 w 102649"/>
                    <a:gd name="connsiteY2" fmla="*/ 3363 h 38986"/>
                    <a:gd name="connsiteX3" fmla="*/ 65788 w 102649"/>
                    <a:gd name="connsiteY3" fmla="*/ 12412 h 38986"/>
                    <a:gd name="connsiteX4" fmla="*/ 100650 w 102649"/>
                    <a:gd name="connsiteY4" fmla="*/ 29938 h 38986"/>
                    <a:gd name="connsiteX5" fmla="*/ 102650 w 102649"/>
                    <a:gd name="connsiteY5" fmla="*/ 38987 h 3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2649" h="38986">
                      <a:moveTo>
                        <a:pt x="1971" y="12888"/>
                      </a:moveTo>
                      <a:lnTo>
                        <a:pt x="66" y="3935"/>
                      </a:lnTo>
                      <a:cubicBezTo>
                        <a:pt x="-1078" y="-1114"/>
                        <a:pt x="12829" y="-1304"/>
                        <a:pt x="31022" y="3363"/>
                      </a:cubicBezTo>
                      <a:lnTo>
                        <a:pt x="65788" y="12412"/>
                      </a:lnTo>
                      <a:cubicBezTo>
                        <a:pt x="83981" y="17174"/>
                        <a:pt x="99602" y="24985"/>
                        <a:pt x="100650" y="29938"/>
                      </a:cubicBezTo>
                      <a:lnTo>
                        <a:pt x="102650" y="38987"/>
                      </a:ln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AA0316A6-8EA2-E19A-3D2D-CAEBB827D6F4}"/>
                    </a:ext>
                  </a:extLst>
                </p:cNvPr>
                <p:cNvSpPr/>
                <p:nvPr/>
              </p:nvSpPr>
              <p:spPr>
                <a:xfrm>
                  <a:off x="-1359630" y="3175902"/>
                  <a:ext cx="123021" cy="49218"/>
                </a:xfrm>
                <a:custGeom>
                  <a:avLst/>
                  <a:gdLst>
                    <a:gd name="connsiteX0" fmla="*/ 54 w 123021"/>
                    <a:gd name="connsiteY0" fmla="*/ 11976 h 49218"/>
                    <a:gd name="connsiteX1" fmla="*/ 12627 w 123021"/>
                    <a:gd name="connsiteY1" fmla="*/ 10166 h 49218"/>
                    <a:gd name="connsiteX2" fmla="*/ 26438 w 123021"/>
                    <a:gd name="connsiteY2" fmla="*/ 13976 h 49218"/>
                    <a:gd name="connsiteX3" fmla="*/ 52918 w 123021"/>
                    <a:gd name="connsiteY3" fmla="*/ 1308 h 49218"/>
                    <a:gd name="connsiteX4" fmla="*/ 90160 w 123021"/>
                    <a:gd name="connsiteY4" fmla="*/ 29883 h 49218"/>
                    <a:gd name="connsiteX5" fmla="*/ 104829 w 123021"/>
                    <a:gd name="connsiteY5" fmla="*/ 34074 h 49218"/>
                    <a:gd name="connsiteX6" fmla="*/ 121307 w 123021"/>
                    <a:gd name="connsiteY6" fmla="*/ 43599 h 49218"/>
                    <a:gd name="connsiteX7" fmla="*/ 123021 w 123021"/>
                    <a:gd name="connsiteY7" fmla="*/ 49218 h 49218"/>
                    <a:gd name="connsiteX8" fmla="*/ 1387 w 123021"/>
                    <a:gd name="connsiteY8" fmla="*/ 17214 h 49218"/>
                    <a:gd name="connsiteX9" fmla="*/ 54 w 123021"/>
                    <a:gd name="connsiteY9" fmla="*/ 11976 h 49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3021" h="49218">
                      <a:moveTo>
                        <a:pt x="54" y="11976"/>
                      </a:moveTo>
                      <a:cubicBezTo>
                        <a:pt x="-613" y="8928"/>
                        <a:pt x="5007" y="8070"/>
                        <a:pt x="12627" y="10166"/>
                      </a:cubicBezTo>
                      <a:lnTo>
                        <a:pt x="26438" y="13976"/>
                      </a:lnTo>
                      <a:cubicBezTo>
                        <a:pt x="26438" y="13976"/>
                        <a:pt x="22247" y="-5074"/>
                        <a:pt x="52918" y="1308"/>
                      </a:cubicBezTo>
                      <a:cubicBezTo>
                        <a:pt x="69491" y="3632"/>
                        <a:pt x="83626" y="14481"/>
                        <a:pt x="90160" y="29883"/>
                      </a:cubicBezTo>
                      <a:lnTo>
                        <a:pt x="104829" y="34074"/>
                      </a:lnTo>
                      <a:cubicBezTo>
                        <a:pt x="113020" y="36360"/>
                        <a:pt x="120355" y="40741"/>
                        <a:pt x="121307" y="43599"/>
                      </a:cubicBezTo>
                      <a:lnTo>
                        <a:pt x="123021" y="49218"/>
                      </a:lnTo>
                      <a:lnTo>
                        <a:pt x="1387" y="17214"/>
                      </a:lnTo>
                      <a:cubicBezTo>
                        <a:pt x="1387" y="17214"/>
                        <a:pt x="721" y="15119"/>
                        <a:pt x="54" y="11976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D9AD7A11-C07C-7034-7F9C-16313FFDDC80}"/>
                    </a:ext>
                  </a:extLst>
                </p:cNvPr>
                <p:cNvSpPr/>
                <p:nvPr/>
              </p:nvSpPr>
              <p:spPr>
                <a:xfrm>
                  <a:off x="-1346337" y="3193879"/>
                  <a:ext cx="84391" cy="45053"/>
                </a:xfrm>
                <a:custGeom>
                  <a:avLst/>
                  <a:gdLst>
                    <a:gd name="connsiteX0" fmla="*/ 3524 w 84391"/>
                    <a:gd name="connsiteY0" fmla="*/ 3715 h 45053"/>
                    <a:gd name="connsiteX1" fmla="*/ 20955 w 84391"/>
                    <a:gd name="connsiteY1" fmla="*/ 15621 h 45053"/>
                    <a:gd name="connsiteX2" fmla="*/ 23622 w 84391"/>
                    <a:gd name="connsiteY2" fmla="*/ 30766 h 45053"/>
                    <a:gd name="connsiteX3" fmla="*/ 77533 w 84391"/>
                    <a:gd name="connsiteY3" fmla="*/ 45053 h 45053"/>
                    <a:gd name="connsiteX4" fmla="*/ 74104 w 84391"/>
                    <a:gd name="connsiteY4" fmla="*/ 29623 h 45053"/>
                    <a:gd name="connsiteX5" fmla="*/ 83629 w 84391"/>
                    <a:gd name="connsiteY5" fmla="*/ 24955 h 45053"/>
                    <a:gd name="connsiteX6" fmla="*/ 84391 w 84391"/>
                    <a:gd name="connsiteY6" fmla="*/ 21526 h 45053"/>
                    <a:gd name="connsiteX7" fmla="*/ 0 w 84391"/>
                    <a:gd name="connsiteY7" fmla="*/ 0 h 45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391" h="45053">
                      <a:moveTo>
                        <a:pt x="3524" y="3715"/>
                      </a:moveTo>
                      <a:cubicBezTo>
                        <a:pt x="14668" y="6477"/>
                        <a:pt x="19336" y="7906"/>
                        <a:pt x="20955" y="15621"/>
                      </a:cubicBezTo>
                      <a:cubicBezTo>
                        <a:pt x="22574" y="23336"/>
                        <a:pt x="23622" y="30766"/>
                        <a:pt x="23622" y="30766"/>
                      </a:cubicBezTo>
                      <a:lnTo>
                        <a:pt x="77533" y="45053"/>
                      </a:lnTo>
                      <a:cubicBezTo>
                        <a:pt x="77533" y="45053"/>
                        <a:pt x="74962" y="33909"/>
                        <a:pt x="74104" y="29623"/>
                      </a:cubicBezTo>
                      <a:cubicBezTo>
                        <a:pt x="73247" y="25336"/>
                        <a:pt x="75057" y="22669"/>
                        <a:pt x="83629" y="24955"/>
                      </a:cubicBezTo>
                      <a:lnTo>
                        <a:pt x="84391" y="215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E7F0B71E-F1CA-A0EE-7BF2-8B92EFFA0D6B}"/>
                    </a:ext>
                  </a:extLst>
                </p:cNvPr>
                <p:cNvSpPr/>
                <p:nvPr/>
              </p:nvSpPr>
              <p:spPr>
                <a:xfrm>
                  <a:off x="-1346402" y="3209213"/>
                  <a:ext cx="102649" cy="39625"/>
                </a:xfrm>
                <a:custGeom>
                  <a:avLst/>
                  <a:gdLst>
                    <a:gd name="connsiteX0" fmla="*/ 2066 w 102649"/>
                    <a:gd name="connsiteY0" fmla="*/ 13527 h 39625"/>
                    <a:gd name="connsiteX1" fmla="*/ 66 w 102649"/>
                    <a:gd name="connsiteY1" fmla="*/ 4002 h 39625"/>
                    <a:gd name="connsiteX2" fmla="*/ 31022 w 102649"/>
                    <a:gd name="connsiteY2" fmla="*/ 4002 h 39625"/>
                    <a:gd name="connsiteX3" fmla="*/ 65883 w 102649"/>
                    <a:gd name="connsiteY3" fmla="*/ 13051 h 39625"/>
                    <a:gd name="connsiteX4" fmla="*/ 100745 w 102649"/>
                    <a:gd name="connsiteY4" fmla="*/ 30576 h 39625"/>
                    <a:gd name="connsiteX5" fmla="*/ 102650 w 102649"/>
                    <a:gd name="connsiteY5" fmla="*/ 39625 h 3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2649" h="39625">
                      <a:moveTo>
                        <a:pt x="2066" y="13527"/>
                      </a:moveTo>
                      <a:cubicBezTo>
                        <a:pt x="2066" y="13527"/>
                        <a:pt x="1209" y="9526"/>
                        <a:pt x="66" y="4002"/>
                      </a:cubicBezTo>
                      <a:cubicBezTo>
                        <a:pt x="-1077" y="-1523"/>
                        <a:pt x="12829" y="-1142"/>
                        <a:pt x="31022" y="4002"/>
                      </a:cubicBezTo>
                      <a:lnTo>
                        <a:pt x="65883" y="13051"/>
                      </a:lnTo>
                      <a:cubicBezTo>
                        <a:pt x="84076" y="17813"/>
                        <a:pt x="99602" y="25623"/>
                        <a:pt x="100745" y="30576"/>
                      </a:cubicBezTo>
                      <a:lnTo>
                        <a:pt x="102650" y="39625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7E674443-1D01-F018-8A9E-C3F0DB948B36}"/>
                    </a:ext>
                  </a:extLst>
                </p:cNvPr>
                <p:cNvSpPr/>
                <p:nvPr/>
              </p:nvSpPr>
              <p:spPr>
                <a:xfrm>
                  <a:off x="-1268563" y="3302369"/>
                  <a:ext cx="358947" cy="112204"/>
                </a:xfrm>
                <a:custGeom>
                  <a:avLst/>
                  <a:gdLst>
                    <a:gd name="connsiteX0" fmla="*/ 358947 w 358947"/>
                    <a:gd name="connsiteY0" fmla="*/ 64484 h 112204"/>
                    <a:gd name="connsiteX1" fmla="*/ 305798 w 358947"/>
                    <a:gd name="connsiteY1" fmla="*/ 0 h 112204"/>
                    <a:gd name="connsiteX2" fmla="*/ 167304 w 358947"/>
                    <a:gd name="connsiteY2" fmla="*/ 51625 h 112204"/>
                    <a:gd name="connsiteX3" fmla="*/ 126633 w 358947"/>
                    <a:gd name="connsiteY3" fmla="*/ 16192 h 112204"/>
                    <a:gd name="connsiteX4" fmla="*/ 105106 w 358947"/>
                    <a:gd name="connsiteY4" fmla="*/ 95 h 112204"/>
                    <a:gd name="connsiteX5" fmla="*/ 112440 w 358947"/>
                    <a:gd name="connsiteY5" fmla="*/ 30956 h 112204"/>
                    <a:gd name="connsiteX6" fmla="*/ 45765 w 358947"/>
                    <a:gd name="connsiteY6" fmla="*/ 36004 h 112204"/>
                    <a:gd name="connsiteX7" fmla="*/ 7094 w 358947"/>
                    <a:gd name="connsiteY7" fmla="*/ 74104 h 112204"/>
                    <a:gd name="connsiteX8" fmla="*/ 103296 w 358947"/>
                    <a:gd name="connsiteY8" fmla="*/ 112204 h 112204"/>
                    <a:gd name="connsiteX9" fmla="*/ 141396 w 358947"/>
                    <a:gd name="connsiteY9" fmla="*/ 109633 h 112204"/>
                    <a:gd name="connsiteX10" fmla="*/ 170829 w 358947"/>
                    <a:gd name="connsiteY10" fmla="*/ 106680 h 112204"/>
                    <a:gd name="connsiteX11" fmla="*/ 358947 w 358947"/>
                    <a:gd name="connsiteY11" fmla="*/ 64484 h 112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8947" h="112204">
                      <a:moveTo>
                        <a:pt x="358947" y="64484"/>
                      </a:moveTo>
                      <a:lnTo>
                        <a:pt x="305798" y="0"/>
                      </a:lnTo>
                      <a:cubicBezTo>
                        <a:pt x="305798" y="0"/>
                        <a:pt x="186164" y="50197"/>
                        <a:pt x="167304" y="51625"/>
                      </a:cubicBezTo>
                      <a:cubicBezTo>
                        <a:pt x="148445" y="53054"/>
                        <a:pt x="133872" y="34576"/>
                        <a:pt x="126633" y="16192"/>
                      </a:cubicBezTo>
                      <a:cubicBezTo>
                        <a:pt x="119393" y="-2191"/>
                        <a:pt x="105106" y="95"/>
                        <a:pt x="105106" y="95"/>
                      </a:cubicBezTo>
                      <a:cubicBezTo>
                        <a:pt x="105106" y="95"/>
                        <a:pt x="110726" y="23431"/>
                        <a:pt x="112440" y="30956"/>
                      </a:cubicBezTo>
                      <a:cubicBezTo>
                        <a:pt x="114155" y="38481"/>
                        <a:pt x="71007" y="44482"/>
                        <a:pt x="45765" y="36004"/>
                      </a:cubicBezTo>
                      <a:cubicBezTo>
                        <a:pt x="20524" y="27527"/>
                        <a:pt x="-15385" y="39814"/>
                        <a:pt x="7094" y="74104"/>
                      </a:cubicBezTo>
                      <a:cubicBezTo>
                        <a:pt x="29573" y="108394"/>
                        <a:pt x="73007" y="112204"/>
                        <a:pt x="103296" y="112204"/>
                      </a:cubicBezTo>
                      <a:cubicBezTo>
                        <a:pt x="116041" y="112109"/>
                        <a:pt x="128756" y="111252"/>
                        <a:pt x="141396" y="109633"/>
                      </a:cubicBezTo>
                      <a:cubicBezTo>
                        <a:pt x="150921" y="108394"/>
                        <a:pt x="160446" y="107347"/>
                        <a:pt x="170829" y="106680"/>
                      </a:cubicBezTo>
                      <a:cubicBezTo>
                        <a:pt x="232646" y="101917"/>
                        <a:pt x="330753" y="73247"/>
                        <a:pt x="358947" y="64484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0BEA859C-A297-CD5B-AD51-47D546680F7A}"/>
                    </a:ext>
                  </a:extLst>
                </p:cNvPr>
                <p:cNvSpPr/>
                <p:nvPr/>
              </p:nvSpPr>
              <p:spPr>
                <a:xfrm>
                  <a:off x="-1404902" y="3259684"/>
                  <a:ext cx="104279" cy="129512"/>
                </a:xfrm>
                <a:custGeom>
                  <a:avLst/>
                  <a:gdLst>
                    <a:gd name="connsiteX0" fmla="*/ 16560 w 104279"/>
                    <a:gd name="connsiteY0" fmla="*/ 5441 h 129512"/>
                    <a:gd name="connsiteX1" fmla="*/ 27038 w 104279"/>
                    <a:gd name="connsiteY1" fmla="*/ 42875 h 129512"/>
                    <a:gd name="connsiteX2" fmla="*/ 73901 w 104279"/>
                    <a:gd name="connsiteY2" fmla="*/ 67925 h 129512"/>
                    <a:gd name="connsiteX3" fmla="*/ 102476 w 104279"/>
                    <a:gd name="connsiteY3" fmla="*/ 102596 h 129512"/>
                    <a:gd name="connsiteX4" fmla="*/ 51708 w 104279"/>
                    <a:gd name="connsiteY4" fmla="*/ 129457 h 129512"/>
                    <a:gd name="connsiteX5" fmla="*/ 9417 w 104279"/>
                    <a:gd name="connsiteY5" fmla="*/ 92500 h 129512"/>
                    <a:gd name="connsiteX6" fmla="*/ 844 w 104279"/>
                    <a:gd name="connsiteY6" fmla="*/ 16300 h 129512"/>
                    <a:gd name="connsiteX7" fmla="*/ 16560 w 104279"/>
                    <a:gd name="connsiteY7" fmla="*/ 5441 h 129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4279" h="129512">
                      <a:moveTo>
                        <a:pt x="16560" y="5441"/>
                      </a:moveTo>
                      <a:lnTo>
                        <a:pt x="27038" y="42875"/>
                      </a:lnTo>
                      <a:cubicBezTo>
                        <a:pt x="29133" y="50018"/>
                        <a:pt x="56565" y="63163"/>
                        <a:pt x="73901" y="67925"/>
                      </a:cubicBezTo>
                      <a:cubicBezTo>
                        <a:pt x="91236" y="72688"/>
                        <a:pt x="110286" y="78308"/>
                        <a:pt x="102476" y="102596"/>
                      </a:cubicBezTo>
                      <a:cubicBezTo>
                        <a:pt x="94856" y="124980"/>
                        <a:pt x="66281" y="130124"/>
                        <a:pt x="51708" y="129457"/>
                      </a:cubicBezTo>
                      <a:cubicBezTo>
                        <a:pt x="37134" y="128790"/>
                        <a:pt x="17322" y="114979"/>
                        <a:pt x="9417" y="92500"/>
                      </a:cubicBezTo>
                      <a:cubicBezTo>
                        <a:pt x="-108" y="63925"/>
                        <a:pt x="4844" y="33445"/>
                        <a:pt x="844" y="16300"/>
                      </a:cubicBezTo>
                      <a:cubicBezTo>
                        <a:pt x="-3156" y="-845"/>
                        <a:pt x="7893" y="-4465"/>
                        <a:pt x="16560" y="544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058E4DFE-9AF3-C9A7-0A46-681161994C57}"/>
                    </a:ext>
                  </a:extLst>
                </p:cNvPr>
                <p:cNvSpPr/>
                <p:nvPr/>
              </p:nvSpPr>
              <p:spPr>
                <a:xfrm>
                  <a:off x="-1143489" y="4242391"/>
                  <a:ext cx="153596" cy="143800"/>
                </a:xfrm>
                <a:custGeom>
                  <a:avLst/>
                  <a:gdLst>
                    <a:gd name="connsiteX0" fmla="*/ 86713 w 153596"/>
                    <a:gd name="connsiteY0" fmla="*/ 7906 h 143800"/>
                    <a:gd name="connsiteX1" fmla="*/ 86713 w 153596"/>
                    <a:gd name="connsiteY1" fmla="*/ 0 h 143800"/>
                    <a:gd name="connsiteX2" fmla="*/ 47565 w 153596"/>
                    <a:gd name="connsiteY2" fmla="*/ 68580 h 143800"/>
                    <a:gd name="connsiteX3" fmla="*/ 702 w 153596"/>
                    <a:gd name="connsiteY3" fmla="*/ 120110 h 143800"/>
                    <a:gd name="connsiteX4" fmla="*/ 50899 w 153596"/>
                    <a:gd name="connsiteY4" fmla="*/ 143446 h 143800"/>
                    <a:gd name="connsiteX5" fmla="*/ 107096 w 153596"/>
                    <a:gd name="connsiteY5" fmla="*/ 114014 h 143800"/>
                    <a:gd name="connsiteX6" fmla="*/ 127670 w 153596"/>
                    <a:gd name="connsiteY6" fmla="*/ 77629 h 143800"/>
                    <a:gd name="connsiteX7" fmla="*/ 153197 w 153596"/>
                    <a:gd name="connsiteY7" fmla="*/ 48196 h 143800"/>
                    <a:gd name="connsiteX8" fmla="*/ 150054 w 153596"/>
                    <a:gd name="connsiteY8" fmla="*/ 19621 h 143800"/>
                    <a:gd name="connsiteX9" fmla="*/ 141482 w 153596"/>
                    <a:gd name="connsiteY9" fmla="*/ 571 h 143800"/>
                    <a:gd name="connsiteX10" fmla="*/ 141482 w 153596"/>
                    <a:gd name="connsiteY10" fmla="*/ 6572 h 143800"/>
                    <a:gd name="connsiteX11" fmla="*/ 114049 w 153596"/>
                    <a:gd name="connsiteY11" fmla="*/ 16097 h 143800"/>
                    <a:gd name="connsiteX12" fmla="*/ 86713 w 153596"/>
                    <a:gd name="connsiteY12" fmla="*/ 7906 h 14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596" h="143800">
                      <a:moveTo>
                        <a:pt x="86713" y="7906"/>
                      </a:moveTo>
                      <a:lnTo>
                        <a:pt x="86713" y="0"/>
                      </a:lnTo>
                      <a:cubicBezTo>
                        <a:pt x="79941" y="25908"/>
                        <a:pt x="66434" y="49577"/>
                        <a:pt x="47565" y="68580"/>
                      </a:cubicBezTo>
                      <a:cubicBezTo>
                        <a:pt x="30230" y="84391"/>
                        <a:pt x="6703" y="102584"/>
                        <a:pt x="702" y="120110"/>
                      </a:cubicBezTo>
                      <a:cubicBezTo>
                        <a:pt x="-5299" y="137636"/>
                        <a:pt x="28515" y="145637"/>
                        <a:pt x="50899" y="143446"/>
                      </a:cubicBezTo>
                      <a:cubicBezTo>
                        <a:pt x="72559" y="140713"/>
                        <a:pt x="92514" y="130264"/>
                        <a:pt x="107096" y="114014"/>
                      </a:cubicBezTo>
                      <a:cubicBezTo>
                        <a:pt x="121289" y="97726"/>
                        <a:pt x="121003" y="86582"/>
                        <a:pt x="127670" y="77629"/>
                      </a:cubicBezTo>
                      <a:cubicBezTo>
                        <a:pt x="134338" y="68675"/>
                        <a:pt x="149578" y="58579"/>
                        <a:pt x="153197" y="48196"/>
                      </a:cubicBezTo>
                      <a:cubicBezTo>
                        <a:pt x="154264" y="38557"/>
                        <a:pt x="153188" y="28803"/>
                        <a:pt x="150054" y="19621"/>
                      </a:cubicBezTo>
                      <a:cubicBezTo>
                        <a:pt x="147482" y="10096"/>
                        <a:pt x="144720" y="-667"/>
                        <a:pt x="141482" y="571"/>
                      </a:cubicBezTo>
                      <a:lnTo>
                        <a:pt x="141482" y="6572"/>
                      </a:lnTo>
                      <a:cubicBezTo>
                        <a:pt x="133690" y="12782"/>
                        <a:pt x="124013" y="16145"/>
                        <a:pt x="114049" y="16097"/>
                      </a:cubicBezTo>
                      <a:cubicBezTo>
                        <a:pt x="106049" y="15621"/>
                        <a:pt x="86617" y="14002"/>
                        <a:pt x="86713" y="790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75040159-9885-E1B5-9F9B-30F42D8BE2B2}"/>
                    </a:ext>
                  </a:extLst>
                </p:cNvPr>
                <p:cNvSpPr/>
                <p:nvPr/>
              </p:nvSpPr>
              <p:spPr>
                <a:xfrm>
                  <a:off x="-1114315" y="4242381"/>
                  <a:ext cx="112306" cy="101556"/>
                </a:xfrm>
                <a:custGeom>
                  <a:avLst/>
                  <a:gdLst>
                    <a:gd name="connsiteX0" fmla="*/ 112307 w 112306"/>
                    <a:gd name="connsiteY0" fmla="*/ 6011 h 101556"/>
                    <a:gd name="connsiteX1" fmla="*/ 93923 w 112306"/>
                    <a:gd name="connsiteY1" fmla="*/ 10 h 101556"/>
                    <a:gd name="connsiteX2" fmla="*/ 72492 w 112306"/>
                    <a:gd name="connsiteY2" fmla="*/ 10 h 101556"/>
                    <a:gd name="connsiteX3" fmla="*/ 57538 w 112306"/>
                    <a:gd name="connsiteY3" fmla="*/ 10 h 101556"/>
                    <a:gd name="connsiteX4" fmla="*/ 18390 w 112306"/>
                    <a:gd name="connsiteY4" fmla="*/ 68590 h 101556"/>
                    <a:gd name="connsiteX5" fmla="*/ 5150 w 112306"/>
                    <a:gd name="connsiteY5" fmla="*/ 80306 h 101556"/>
                    <a:gd name="connsiteX6" fmla="*/ 20200 w 112306"/>
                    <a:gd name="connsiteY6" fmla="*/ 101356 h 101556"/>
                    <a:gd name="connsiteX7" fmla="*/ 77350 w 112306"/>
                    <a:gd name="connsiteY7" fmla="*/ 70114 h 101556"/>
                    <a:gd name="connsiteX8" fmla="*/ 112307 w 112306"/>
                    <a:gd name="connsiteY8" fmla="*/ 6011 h 101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06" h="101556">
                      <a:moveTo>
                        <a:pt x="112307" y="6011"/>
                      </a:moveTo>
                      <a:cubicBezTo>
                        <a:pt x="108306" y="10392"/>
                        <a:pt x="106306" y="-371"/>
                        <a:pt x="93923" y="10"/>
                      </a:cubicBezTo>
                      <a:cubicBezTo>
                        <a:pt x="85922" y="10"/>
                        <a:pt x="72492" y="6106"/>
                        <a:pt x="72492" y="10"/>
                      </a:cubicBezTo>
                      <a:lnTo>
                        <a:pt x="57538" y="10"/>
                      </a:lnTo>
                      <a:cubicBezTo>
                        <a:pt x="50766" y="25918"/>
                        <a:pt x="37259" y="49587"/>
                        <a:pt x="18390" y="68590"/>
                      </a:cubicBezTo>
                      <a:cubicBezTo>
                        <a:pt x="14199" y="72400"/>
                        <a:pt x="9722" y="76305"/>
                        <a:pt x="5150" y="80306"/>
                      </a:cubicBezTo>
                      <a:cubicBezTo>
                        <a:pt x="-4375" y="90592"/>
                        <a:pt x="-1422" y="99356"/>
                        <a:pt x="20200" y="101356"/>
                      </a:cubicBezTo>
                      <a:cubicBezTo>
                        <a:pt x="41822" y="103356"/>
                        <a:pt x="60776" y="90212"/>
                        <a:pt x="77350" y="70114"/>
                      </a:cubicBezTo>
                      <a:cubicBezTo>
                        <a:pt x="91180" y="50007"/>
                        <a:pt x="102896" y="28528"/>
                        <a:pt x="112307" y="6011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7BA6D65F-EC85-EF00-912C-5B9F4E858CD5}"/>
                    </a:ext>
                  </a:extLst>
                </p:cNvPr>
                <p:cNvSpPr/>
                <p:nvPr/>
              </p:nvSpPr>
              <p:spPr>
                <a:xfrm rot="10800000">
                  <a:off x="-1246229" y="2718677"/>
                  <a:ext cx="263080" cy="243458"/>
                </a:xfrm>
                <a:custGeom>
                  <a:avLst/>
                  <a:gdLst>
                    <a:gd name="connsiteX0" fmla="*/ 125349 w 263080"/>
                    <a:gd name="connsiteY0" fmla="*/ 0 h 243458"/>
                    <a:gd name="connsiteX1" fmla="*/ 138303 w 263080"/>
                    <a:gd name="connsiteY1" fmla="*/ 0 h 243458"/>
                    <a:gd name="connsiteX2" fmla="*/ 263080 w 263080"/>
                    <a:gd name="connsiteY2" fmla="*/ 124777 h 243458"/>
                    <a:gd name="connsiteX3" fmla="*/ 263080 w 263080"/>
                    <a:gd name="connsiteY3" fmla="*/ 137446 h 243458"/>
                    <a:gd name="connsiteX4" fmla="*/ 157067 w 263080"/>
                    <a:gd name="connsiteY4" fmla="*/ 243459 h 243458"/>
                    <a:gd name="connsiteX5" fmla="*/ 106013 w 263080"/>
                    <a:gd name="connsiteY5" fmla="*/ 243459 h 243458"/>
                    <a:gd name="connsiteX6" fmla="*/ 0 w 263080"/>
                    <a:gd name="connsiteY6" fmla="*/ 137446 h 243458"/>
                    <a:gd name="connsiteX7" fmla="*/ 0 w 263080"/>
                    <a:gd name="connsiteY7" fmla="*/ 125444 h 243458"/>
                    <a:gd name="connsiteX8" fmla="*/ 125349 w 263080"/>
                    <a:gd name="connsiteY8" fmla="*/ 0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3080" h="243458">
                      <a:moveTo>
                        <a:pt x="125349" y="0"/>
                      </a:moveTo>
                      <a:lnTo>
                        <a:pt x="138303" y="0"/>
                      </a:lnTo>
                      <a:cubicBezTo>
                        <a:pt x="207216" y="0"/>
                        <a:pt x="263080" y="55864"/>
                        <a:pt x="263080" y="124777"/>
                      </a:cubicBezTo>
                      <a:lnTo>
                        <a:pt x="263080" y="137446"/>
                      </a:lnTo>
                      <a:cubicBezTo>
                        <a:pt x="263080" y="195996"/>
                        <a:pt x="215617" y="243459"/>
                        <a:pt x="157067" y="243459"/>
                      </a:cubicBezTo>
                      <a:lnTo>
                        <a:pt x="106013" y="243459"/>
                      </a:lnTo>
                      <a:cubicBezTo>
                        <a:pt x="47463" y="243459"/>
                        <a:pt x="0" y="195996"/>
                        <a:pt x="0" y="137446"/>
                      </a:cubicBezTo>
                      <a:lnTo>
                        <a:pt x="0" y="125444"/>
                      </a:lnTo>
                      <a:cubicBezTo>
                        <a:pt x="0" y="56197"/>
                        <a:pt x="56102" y="57"/>
                        <a:pt x="12534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05C58CD0-081C-EED0-F1BB-9811CF00776E}"/>
                    </a:ext>
                  </a:extLst>
                </p:cNvPr>
                <p:cNvSpPr/>
                <p:nvPr/>
              </p:nvSpPr>
              <p:spPr>
                <a:xfrm>
                  <a:off x="-1232441" y="2771921"/>
                  <a:ext cx="208307" cy="296848"/>
                </a:xfrm>
                <a:custGeom>
                  <a:avLst/>
                  <a:gdLst>
                    <a:gd name="connsiteX0" fmla="*/ 29456 w 208307"/>
                    <a:gd name="connsiteY0" fmla="*/ 0 h 296848"/>
                    <a:gd name="connsiteX1" fmla="*/ 119 w 208307"/>
                    <a:gd name="connsiteY1" fmla="*/ 116396 h 296848"/>
                    <a:gd name="connsiteX2" fmla="*/ 31742 w 208307"/>
                    <a:gd name="connsiteY2" fmla="*/ 198310 h 296848"/>
                    <a:gd name="connsiteX3" fmla="*/ 80319 w 208307"/>
                    <a:gd name="connsiteY3" fmla="*/ 196882 h 296848"/>
                    <a:gd name="connsiteX4" fmla="*/ 80319 w 208307"/>
                    <a:gd name="connsiteY4" fmla="*/ 234125 h 296848"/>
                    <a:gd name="connsiteX5" fmla="*/ 55840 w 208307"/>
                    <a:gd name="connsiteY5" fmla="*/ 281750 h 296848"/>
                    <a:gd name="connsiteX6" fmla="*/ 118134 w 208307"/>
                    <a:gd name="connsiteY6" fmla="*/ 286131 h 296848"/>
                    <a:gd name="connsiteX7" fmla="*/ 163282 w 208307"/>
                    <a:gd name="connsiteY7" fmla="*/ 236982 h 296848"/>
                    <a:gd name="connsiteX8" fmla="*/ 162806 w 208307"/>
                    <a:gd name="connsiteY8" fmla="*/ 151257 h 296848"/>
                    <a:gd name="connsiteX9" fmla="*/ 192905 w 208307"/>
                    <a:gd name="connsiteY9" fmla="*/ 145542 h 296848"/>
                    <a:gd name="connsiteX10" fmla="*/ 201573 w 208307"/>
                    <a:gd name="connsiteY10" fmla="*/ 96583 h 296848"/>
                    <a:gd name="connsiteX11" fmla="*/ 163206 w 208307"/>
                    <a:gd name="connsiteY11" fmla="*/ 97869 h 296848"/>
                    <a:gd name="connsiteX12" fmla="*/ 158329 w 208307"/>
                    <a:gd name="connsiteY12" fmla="*/ 105156 h 296848"/>
                    <a:gd name="connsiteX13" fmla="*/ 87844 w 208307"/>
                    <a:gd name="connsiteY13" fmla="*/ 84201 h 296848"/>
                    <a:gd name="connsiteX14" fmla="*/ 29456 w 208307"/>
                    <a:gd name="connsiteY14" fmla="*/ 0 h 296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8307" h="296848">
                      <a:moveTo>
                        <a:pt x="29456" y="0"/>
                      </a:moveTo>
                      <a:cubicBezTo>
                        <a:pt x="15550" y="8192"/>
                        <a:pt x="-1596" y="43148"/>
                        <a:pt x="119" y="116396"/>
                      </a:cubicBezTo>
                      <a:cubicBezTo>
                        <a:pt x="1548" y="178498"/>
                        <a:pt x="21645" y="193834"/>
                        <a:pt x="31742" y="198310"/>
                      </a:cubicBezTo>
                      <a:cubicBezTo>
                        <a:pt x="41839" y="202787"/>
                        <a:pt x="61365" y="200025"/>
                        <a:pt x="80319" y="196882"/>
                      </a:cubicBezTo>
                      <a:lnTo>
                        <a:pt x="80319" y="234125"/>
                      </a:lnTo>
                      <a:cubicBezTo>
                        <a:pt x="80319" y="234125"/>
                        <a:pt x="54126" y="264605"/>
                        <a:pt x="55840" y="281750"/>
                      </a:cubicBezTo>
                      <a:cubicBezTo>
                        <a:pt x="57555" y="298894"/>
                        <a:pt x="93940" y="302895"/>
                        <a:pt x="118134" y="286131"/>
                      </a:cubicBezTo>
                      <a:cubicBezTo>
                        <a:pt x="135850" y="272415"/>
                        <a:pt x="151119" y="255794"/>
                        <a:pt x="163282" y="236982"/>
                      </a:cubicBezTo>
                      <a:lnTo>
                        <a:pt x="162806" y="151257"/>
                      </a:lnTo>
                      <a:cubicBezTo>
                        <a:pt x="162806" y="151257"/>
                        <a:pt x="173950" y="162115"/>
                        <a:pt x="192905" y="145542"/>
                      </a:cubicBezTo>
                      <a:cubicBezTo>
                        <a:pt x="208526" y="131921"/>
                        <a:pt x="213765" y="108871"/>
                        <a:pt x="201573" y="96583"/>
                      </a:cubicBezTo>
                      <a:cubicBezTo>
                        <a:pt x="190619" y="86344"/>
                        <a:pt x="173445" y="86916"/>
                        <a:pt x="163206" y="97869"/>
                      </a:cubicBezTo>
                      <a:cubicBezTo>
                        <a:pt x="161196" y="100022"/>
                        <a:pt x="159548" y="102480"/>
                        <a:pt x="158329" y="105156"/>
                      </a:cubicBezTo>
                      <a:cubicBezTo>
                        <a:pt x="133460" y="104146"/>
                        <a:pt x="109228" y="96945"/>
                        <a:pt x="87844" y="84201"/>
                      </a:cubicBezTo>
                      <a:cubicBezTo>
                        <a:pt x="56117" y="66999"/>
                        <a:pt x="34438" y="35747"/>
                        <a:pt x="29456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52FA41C0-829D-4DE4-2C64-80ED659AE6E7}"/>
                    </a:ext>
                  </a:extLst>
                </p:cNvPr>
                <p:cNvSpPr/>
                <p:nvPr/>
              </p:nvSpPr>
              <p:spPr>
                <a:xfrm>
                  <a:off x="-1163384" y="2865307"/>
                  <a:ext cx="15650" cy="15963"/>
                </a:xfrm>
                <a:custGeom>
                  <a:avLst/>
                  <a:gdLst>
                    <a:gd name="connsiteX0" fmla="*/ 22 w 15650"/>
                    <a:gd name="connsiteY0" fmla="*/ 7484 h 15963"/>
                    <a:gd name="connsiteX1" fmla="*/ 7318 w 15650"/>
                    <a:gd name="connsiteY1" fmla="*/ 15961 h 15963"/>
                    <a:gd name="connsiteX2" fmla="*/ 7356 w 15650"/>
                    <a:gd name="connsiteY2" fmla="*/ 15961 h 15963"/>
                    <a:gd name="connsiteX3" fmla="*/ 15643 w 15650"/>
                    <a:gd name="connsiteY3" fmla="*/ 8151 h 15963"/>
                    <a:gd name="connsiteX4" fmla="*/ 8166 w 15650"/>
                    <a:gd name="connsiteY4" fmla="*/ 7 h 15963"/>
                    <a:gd name="connsiteX5" fmla="*/ 22 w 15650"/>
                    <a:gd name="connsiteY5" fmla="*/ 7484 h 15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650" h="15963">
                      <a:moveTo>
                        <a:pt x="22" y="7484"/>
                      </a:moveTo>
                      <a:cubicBezTo>
                        <a:pt x="-302" y="11837"/>
                        <a:pt x="2965" y="15628"/>
                        <a:pt x="7318" y="15961"/>
                      </a:cubicBezTo>
                      <a:cubicBezTo>
                        <a:pt x="7328" y="15961"/>
                        <a:pt x="7347" y="15961"/>
                        <a:pt x="7356" y="15961"/>
                      </a:cubicBezTo>
                      <a:cubicBezTo>
                        <a:pt x="11795" y="16066"/>
                        <a:pt x="15491" y="12590"/>
                        <a:pt x="15643" y="8151"/>
                      </a:cubicBezTo>
                      <a:cubicBezTo>
                        <a:pt x="15824" y="3836"/>
                        <a:pt x="12481" y="188"/>
                        <a:pt x="8166" y="7"/>
                      </a:cubicBezTo>
                      <a:cubicBezTo>
                        <a:pt x="3851" y="-174"/>
                        <a:pt x="203" y="3169"/>
                        <a:pt x="22" y="748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D4AE06A4-19D5-8A9A-0DD3-9A5A72EA9AA3}"/>
                    </a:ext>
                  </a:extLst>
                </p:cNvPr>
                <p:cNvSpPr/>
                <p:nvPr/>
              </p:nvSpPr>
              <p:spPr>
                <a:xfrm>
                  <a:off x="-1183173" y="2925179"/>
                  <a:ext cx="18629" cy="12644"/>
                </a:xfrm>
                <a:custGeom>
                  <a:avLst/>
                  <a:gdLst>
                    <a:gd name="connsiteX0" fmla="*/ 18097 w 18629"/>
                    <a:gd name="connsiteY0" fmla="*/ 0 h 12644"/>
                    <a:gd name="connsiteX1" fmla="*/ 0 w 18629"/>
                    <a:gd name="connsiteY1" fmla="*/ 5810 h 12644"/>
                    <a:gd name="connsiteX2" fmla="*/ 11716 w 18629"/>
                    <a:gd name="connsiteY2" fmla="*/ 12287 h 12644"/>
                    <a:gd name="connsiteX3" fmla="*/ 18259 w 18629"/>
                    <a:gd name="connsiteY3" fmla="*/ 514 h 12644"/>
                    <a:gd name="connsiteX4" fmla="*/ 18097 w 18629"/>
                    <a:gd name="connsiteY4" fmla="*/ 0 h 12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29" h="12644">
                      <a:moveTo>
                        <a:pt x="18097" y="0"/>
                      </a:moveTo>
                      <a:lnTo>
                        <a:pt x="0" y="5810"/>
                      </a:lnTo>
                      <a:cubicBezTo>
                        <a:pt x="1476" y="10811"/>
                        <a:pt x="6696" y="13697"/>
                        <a:pt x="11716" y="12287"/>
                      </a:cubicBezTo>
                      <a:cubicBezTo>
                        <a:pt x="16773" y="10839"/>
                        <a:pt x="19707" y="5572"/>
                        <a:pt x="18259" y="514"/>
                      </a:cubicBezTo>
                      <a:cubicBezTo>
                        <a:pt x="18212" y="343"/>
                        <a:pt x="18154" y="172"/>
                        <a:pt x="18097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1867C12F-9A62-E264-E703-3A72AF66CB97}"/>
                    </a:ext>
                  </a:extLst>
                </p:cNvPr>
                <p:cNvSpPr/>
                <p:nvPr/>
              </p:nvSpPr>
              <p:spPr>
                <a:xfrm>
                  <a:off x="-1228777" y="2833796"/>
                  <a:ext cx="17600" cy="15182"/>
                </a:xfrm>
                <a:custGeom>
                  <a:avLst/>
                  <a:gdLst>
                    <a:gd name="connsiteX0" fmla="*/ 1789 w 17600"/>
                    <a:gd name="connsiteY0" fmla="*/ 15183 h 15182"/>
                    <a:gd name="connsiteX1" fmla="*/ 17600 w 17600"/>
                    <a:gd name="connsiteY1" fmla="*/ 4229 h 15182"/>
                    <a:gd name="connsiteX2" fmla="*/ 4456 w 17600"/>
                    <a:gd name="connsiteY2" fmla="*/ 1562 h 15182"/>
                    <a:gd name="connsiteX3" fmla="*/ 1465 w 17600"/>
                    <a:gd name="connsiteY3" fmla="*/ 14697 h 15182"/>
                    <a:gd name="connsiteX4" fmla="*/ 1789 w 17600"/>
                    <a:gd name="connsiteY4" fmla="*/ 15183 h 15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00" h="15182">
                      <a:moveTo>
                        <a:pt x="1789" y="15183"/>
                      </a:moveTo>
                      <a:lnTo>
                        <a:pt x="17600" y="4229"/>
                      </a:lnTo>
                      <a:cubicBezTo>
                        <a:pt x="14695" y="-115"/>
                        <a:pt x="8827" y="-1305"/>
                        <a:pt x="4456" y="1562"/>
                      </a:cubicBezTo>
                      <a:cubicBezTo>
                        <a:pt x="-2" y="4362"/>
                        <a:pt x="-1336" y="10239"/>
                        <a:pt x="1465" y="14697"/>
                      </a:cubicBezTo>
                      <a:cubicBezTo>
                        <a:pt x="1569" y="14859"/>
                        <a:pt x="1674" y="15021"/>
                        <a:pt x="1789" y="1518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6795A4D9-CDEC-D83B-EFFD-31D47ADE27CA}"/>
                    </a:ext>
                  </a:extLst>
                </p:cNvPr>
                <p:cNvSpPr/>
                <p:nvPr/>
              </p:nvSpPr>
              <p:spPr>
                <a:xfrm>
                  <a:off x="-1223369" y="2859355"/>
                  <a:ext cx="15621" cy="15617"/>
                </a:xfrm>
                <a:custGeom>
                  <a:avLst/>
                  <a:gdLst>
                    <a:gd name="connsiteX0" fmla="*/ 0 w 15621"/>
                    <a:gd name="connsiteY0" fmla="*/ 7721 h 15617"/>
                    <a:gd name="connsiteX1" fmla="*/ 7725 w 15621"/>
                    <a:gd name="connsiteY1" fmla="*/ 15617 h 15617"/>
                    <a:gd name="connsiteX2" fmla="*/ 15621 w 15621"/>
                    <a:gd name="connsiteY2" fmla="*/ 7892 h 15617"/>
                    <a:gd name="connsiteX3" fmla="*/ 8192 w 15621"/>
                    <a:gd name="connsiteY3" fmla="*/ 6 h 15617"/>
                    <a:gd name="connsiteX4" fmla="*/ 0 w 15621"/>
                    <a:gd name="connsiteY4" fmla="*/ 7616 h 15617"/>
                    <a:gd name="connsiteX5" fmla="*/ 0 w 15621"/>
                    <a:gd name="connsiteY5" fmla="*/ 7721 h 15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621" h="15617">
                      <a:moveTo>
                        <a:pt x="0" y="7721"/>
                      </a:moveTo>
                      <a:cubicBezTo>
                        <a:pt x="-47" y="12036"/>
                        <a:pt x="3410" y="15569"/>
                        <a:pt x="7725" y="15617"/>
                      </a:cubicBezTo>
                      <a:cubicBezTo>
                        <a:pt x="12040" y="15665"/>
                        <a:pt x="15574" y="12207"/>
                        <a:pt x="15621" y="7892"/>
                      </a:cubicBezTo>
                      <a:cubicBezTo>
                        <a:pt x="15669" y="3692"/>
                        <a:pt x="12383" y="215"/>
                        <a:pt x="8192" y="6"/>
                      </a:cubicBezTo>
                      <a:cubicBezTo>
                        <a:pt x="3829" y="-156"/>
                        <a:pt x="162" y="3254"/>
                        <a:pt x="0" y="7616"/>
                      </a:cubicBezTo>
                      <a:cubicBezTo>
                        <a:pt x="0" y="7654"/>
                        <a:pt x="0" y="7683"/>
                        <a:pt x="0" y="772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46B9FB5F-A2CD-BA55-A86C-2D325E118B40}"/>
                    </a:ext>
                  </a:extLst>
                </p:cNvPr>
                <p:cNvSpPr/>
                <p:nvPr/>
              </p:nvSpPr>
              <p:spPr>
                <a:xfrm>
                  <a:off x="-1212511" y="2862695"/>
                  <a:ext cx="26003" cy="46958"/>
                </a:xfrm>
                <a:custGeom>
                  <a:avLst/>
                  <a:gdLst>
                    <a:gd name="connsiteX0" fmla="*/ 26003 w 26003"/>
                    <a:gd name="connsiteY0" fmla="*/ 0 h 46958"/>
                    <a:gd name="connsiteX1" fmla="*/ 24765 w 26003"/>
                    <a:gd name="connsiteY1" fmla="*/ 46958 h 46958"/>
                    <a:gd name="connsiteX2" fmla="*/ 0 w 26003"/>
                    <a:gd name="connsiteY2" fmla="*/ 39243 h 46958"/>
                    <a:gd name="connsiteX3" fmla="*/ 26003 w 26003"/>
                    <a:gd name="connsiteY3" fmla="*/ 0 h 46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003" h="46958">
                      <a:moveTo>
                        <a:pt x="26003" y="0"/>
                      </a:moveTo>
                      <a:lnTo>
                        <a:pt x="24765" y="46958"/>
                      </a:lnTo>
                      <a:lnTo>
                        <a:pt x="0" y="39243"/>
                      </a:lnTo>
                      <a:lnTo>
                        <a:pt x="26003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2B275A6C-253A-0B9B-AE4E-B4E4218B8B5F}"/>
                    </a:ext>
                  </a:extLst>
                </p:cNvPr>
                <p:cNvSpPr/>
                <p:nvPr/>
              </p:nvSpPr>
              <p:spPr>
                <a:xfrm>
                  <a:off x="-1152122" y="2938133"/>
                  <a:ext cx="67437" cy="43053"/>
                </a:xfrm>
                <a:custGeom>
                  <a:avLst/>
                  <a:gdLst>
                    <a:gd name="connsiteX0" fmla="*/ 0 w 67437"/>
                    <a:gd name="connsiteY0" fmla="*/ 30671 h 43053"/>
                    <a:gd name="connsiteX1" fmla="*/ 67437 w 67437"/>
                    <a:gd name="connsiteY1" fmla="*/ 0 h 43053"/>
                    <a:gd name="connsiteX2" fmla="*/ 53054 w 67437"/>
                    <a:gd name="connsiteY2" fmla="*/ 20764 h 43053"/>
                    <a:gd name="connsiteX3" fmla="*/ 0 w 67437"/>
                    <a:gd name="connsiteY3" fmla="*/ 43053 h 43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437" h="43053">
                      <a:moveTo>
                        <a:pt x="0" y="30671"/>
                      </a:moveTo>
                      <a:cubicBezTo>
                        <a:pt x="20003" y="28004"/>
                        <a:pt x="61055" y="16192"/>
                        <a:pt x="67437" y="0"/>
                      </a:cubicBezTo>
                      <a:cubicBezTo>
                        <a:pt x="64884" y="8230"/>
                        <a:pt x="59865" y="15478"/>
                        <a:pt x="53054" y="20764"/>
                      </a:cubicBezTo>
                      <a:cubicBezTo>
                        <a:pt x="40767" y="31242"/>
                        <a:pt x="0" y="43053"/>
                        <a:pt x="0" y="43053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CD449F9C-7C16-5279-DA1D-2A8F20DE6581}"/>
                    </a:ext>
                  </a:extLst>
                </p:cNvPr>
                <p:cNvSpPr/>
                <p:nvPr/>
              </p:nvSpPr>
              <p:spPr>
                <a:xfrm>
                  <a:off x="-1065349" y="3226359"/>
                  <a:ext cx="54673" cy="74104"/>
                </a:xfrm>
                <a:custGeom>
                  <a:avLst/>
                  <a:gdLst>
                    <a:gd name="connsiteX0" fmla="*/ 54673 w 54673"/>
                    <a:gd name="connsiteY0" fmla="*/ 0 h 74104"/>
                    <a:gd name="connsiteX1" fmla="*/ 0 w 54673"/>
                    <a:gd name="connsiteY1" fmla="*/ 74104 h 74104"/>
                    <a:gd name="connsiteX2" fmla="*/ 33909 w 54673"/>
                    <a:gd name="connsiteY2" fmla="*/ 57245 h 74104"/>
                    <a:gd name="connsiteX3" fmla="*/ 54673 w 54673"/>
                    <a:gd name="connsiteY3" fmla="*/ 0 h 7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673" h="74104">
                      <a:moveTo>
                        <a:pt x="54673" y="0"/>
                      </a:moveTo>
                      <a:lnTo>
                        <a:pt x="0" y="74104"/>
                      </a:lnTo>
                      <a:lnTo>
                        <a:pt x="33909" y="57245"/>
                      </a:lnTo>
                      <a:lnTo>
                        <a:pt x="54673" y="0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80AC443E-F06F-C521-17A0-DE05C3F01B50}"/>
                    </a:ext>
                  </a:extLst>
                </p:cNvPr>
                <p:cNvSpPr/>
                <p:nvPr/>
              </p:nvSpPr>
              <p:spPr>
                <a:xfrm>
                  <a:off x="-1065349" y="3226359"/>
                  <a:ext cx="54673" cy="74104"/>
                </a:xfrm>
                <a:custGeom>
                  <a:avLst/>
                  <a:gdLst>
                    <a:gd name="connsiteX0" fmla="*/ 54673 w 54673"/>
                    <a:gd name="connsiteY0" fmla="*/ 0 h 74104"/>
                    <a:gd name="connsiteX1" fmla="*/ 0 w 54673"/>
                    <a:gd name="connsiteY1" fmla="*/ 74104 h 74104"/>
                    <a:gd name="connsiteX2" fmla="*/ 33909 w 54673"/>
                    <a:gd name="connsiteY2" fmla="*/ 57245 h 74104"/>
                    <a:gd name="connsiteX3" fmla="*/ 54673 w 54673"/>
                    <a:gd name="connsiteY3" fmla="*/ 0 h 7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673" h="74104">
                      <a:moveTo>
                        <a:pt x="54673" y="0"/>
                      </a:moveTo>
                      <a:lnTo>
                        <a:pt x="0" y="74104"/>
                      </a:lnTo>
                      <a:lnTo>
                        <a:pt x="33909" y="57245"/>
                      </a:lnTo>
                      <a:lnTo>
                        <a:pt x="54673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</p:grpSp>
          <p:grpSp>
            <p:nvGrpSpPr>
              <p:cNvPr id="228" name="Graphic 637">
                <a:extLst>
                  <a:ext uri="{FF2B5EF4-FFF2-40B4-BE49-F238E27FC236}">
                    <a16:creationId xmlns:a16="http://schemas.microsoft.com/office/drawing/2014/main" id="{43B879C3-24E0-DCF2-CCBA-7A3F3428309B}"/>
                  </a:ext>
                </a:extLst>
              </p:cNvPr>
              <p:cNvGrpSpPr/>
              <p:nvPr/>
            </p:nvGrpSpPr>
            <p:grpSpPr>
              <a:xfrm>
                <a:off x="-1519114" y="5307725"/>
                <a:ext cx="440345" cy="546030"/>
                <a:chOff x="-4585408" y="2562371"/>
                <a:chExt cx="1434274" cy="1778508"/>
              </a:xfrm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EB2CB801-FF77-7278-3D2D-C3F7B2BDEDB6}"/>
                    </a:ext>
                  </a:extLst>
                </p:cNvPr>
                <p:cNvSpPr/>
                <p:nvPr/>
              </p:nvSpPr>
              <p:spPr>
                <a:xfrm>
                  <a:off x="-3701107" y="3281770"/>
                  <a:ext cx="549973" cy="710095"/>
                </a:xfrm>
                <a:custGeom>
                  <a:avLst/>
                  <a:gdLst>
                    <a:gd name="connsiteX0" fmla="*/ 274987 w 549973"/>
                    <a:gd name="connsiteY0" fmla="*/ 37553 h 710095"/>
                    <a:gd name="connsiteX1" fmla="*/ 0 w 549973"/>
                    <a:gd name="connsiteY1" fmla="*/ 513803 h 710095"/>
                    <a:gd name="connsiteX2" fmla="*/ 274987 w 549973"/>
                    <a:gd name="connsiteY2" fmla="*/ 672584 h 710095"/>
                    <a:gd name="connsiteX3" fmla="*/ 549974 w 549973"/>
                    <a:gd name="connsiteY3" fmla="*/ 196335 h 710095"/>
                    <a:gd name="connsiteX4" fmla="*/ 274987 w 549973"/>
                    <a:gd name="connsiteY4" fmla="*/ 37553 h 710095"/>
                    <a:gd name="connsiteX5" fmla="*/ 251746 w 549973"/>
                    <a:gd name="connsiteY5" fmla="*/ 536377 h 710095"/>
                    <a:gd name="connsiteX6" fmla="*/ 189452 w 549973"/>
                    <a:gd name="connsiteY6" fmla="*/ 556284 h 710095"/>
                    <a:gd name="connsiteX7" fmla="*/ 130302 w 549973"/>
                    <a:gd name="connsiteY7" fmla="*/ 466273 h 710095"/>
                    <a:gd name="connsiteX8" fmla="*/ 299180 w 549973"/>
                    <a:gd name="connsiteY8" fmla="*/ 173856 h 710095"/>
                    <a:gd name="connsiteX9" fmla="*/ 361378 w 549973"/>
                    <a:gd name="connsiteY9" fmla="*/ 153948 h 710095"/>
                    <a:gd name="connsiteX10" fmla="*/ 420529 w 549973"/>
                    <a:gd name="connsiteY10" fmla="*/ 243960 h 710095"/>
                    <a:gd name="connsiteX11" fmla="*/ 251746 w 549973"/>
                    <a:gd name="connsiteY11" fmla="*/ 536377 h 710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9973" h="710095">
                      <a:moveTo>
                        <a:pt x="274987" y="37553"/>
                      </a:moveTo>
                      <a:cubicBezTo>
                        <a:pt x="123063" y="125278"/>
                        <a:pt x="0" y="338543"/>
                        <a:pt x="0" y="513803"/>
                      </a:cubicBezTo>
                      <a:cubicBezTo>
                        <a:pt x="0" y="689063"/>
                        <a:pt x="123063" y="760215"/>
                        <a:pt x="274987" y="672584"/>
                      </a:cubicBezTo>
                      <a:cubicBezTo>
                        <a:pt x="426911" y="584955"/>
                        <a:pt x="549974" y="371595"/>
                        <a:pt x="549974" y="196335"/>
                      </a:cubicBezTo>
                      <a:cubicBezTo>
                        <a:pt x="549974" y="21074"/>
                        <a:pt x="426815" y="-50172"/>
                        <a:pt x="274987" y="37553"/>
                      </a:cubicBezTo>
                      <a:close/>
                      <a:moveTo>
                        <a:pt x="251746" y="536377"/>
                      </a:moveTo>
                      <a:cubicBezTo>
                        <a:pt x="233010" y="548188"/>
                        <a:pt x="211569" y="555046"/>
                        <a:pt x="189452" y="556284"/>
                      </a:cubicBezTo>
                      <a:cubicBezTo>
                        <a:pt x="136112" y="556284"/>
                        <a:pt x="130302" y="493324"/>
                        <a:pt x="130302" y="466273"/>
                      </a:cubicBezTo>
                      <a:cubicBezTo>
                        <a:pt x="130302" y="360545"/>
                        <a:pt x="207645" y="226719"/>
                        <a:pt x="299180" y="173856"/>
                      </a:cubicBezTo>
                      <a:cubicBezTo>
                        <a:pt x="317868" y="162016"/>
                        <a:pt x="339281" y="155158"/>
                        <a:pt x="361378" y="153948"/>
                      </a:cubicBezTo>
                      <a:cubicBezTo>
                        <a:pt x="414814" y="153948"/>
                        <a:pt x="420529" y="216909"/>
                        <a:pt x="420529" y="243960"/>
                      </a:cubicBezTo>
                      <a:cubicBezTo>
                        <a:pt x="420053" y="349592"/>
                        <a:pt x="342805" y="483513"/>
                        <a:pt x="251746" y="53637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0842DCFF-B981-0DE7-77BD-6A536035E380}"/>
                    </a:ext>
                  </a:extLst>
                </p:cNvPr>
                <p:cNvSpPr/>
                <p:nvPr/>
              </p:nvSpPr>
              <p:spPr>
                <a:xfrm>
                  <a:off x="-3569472" y="3435719"/>
                  <a:ext cx="288416" cy="402366"/>
                </a:xfrm>
                <a:custGeom>
                  <a:avLst/>
                  <a:gdLst>
                    <a:gd name="connsiteX0" fmla="*/ 236887 w 288416"/>
                    <a:gd name="connsiteY0" fmla="*/ 571 h 402366"/>
                    <a:gd name="connsiteX1" fmla="*/ 229267 w 288416"/>
                    <a:gd name="connsiteY1" fmla="*/ 0 h 402366"/>
                    <a:gd name="connsiteX2" fmla="*/ 190405 w 288416"/>
                    <a:gd name="connsiteY2" fmla="*/ 8668 h 402366"/>
                    <a:gd name="connsiteX3" fmla="*/ 192215 w 288416"/>
                    <a:gd name="connsiteY3" fmla="*/ 34480 h 402366"/>
                    <a:gd name="connsiteX4" fmla="*/ 23336 w 288416"/>
                    <a:gd name="connsiteY4" fmla="*/ 326803 h 402366"/>
                    <a:gd name="connsiteX5" fmla="*/ 0 w 288416"/>
                    <a:gd name="connsiteY5" fmla="*/ 338042 h 402366"/>
                    <a:gd name="connsiteX6" fmla="*/ 16383 w 288416"/>
                    <a:gd name="connsiteY6" fmla="*/ 382429 h 402366"/>
                    <a:gd name="connsiteX7" fmla="*/ 57341 w 288416"/>
                    <a:gd name="connsiteY7" fmla="*/ 402336 h 402366"/>
                    <a:gd name="connsiteX8" fmla="*/ 119634 w 288416"/>
                    <a:gd name="connsiteY8" fmla="*/ 382429 h 402366"/>
                    <a:gd name="connsiteX9" fmla="*/ 288417 w 288416"/>
                    <a:gd name="connsiteY9" fmla="*/ 90011 h 402366"/>
                    <a:gd name="connsiteX10" fmla="*/ 236887 w 288416"/>
                    <a:gd name="connsiteY10" fmla="*/ 571 h 402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416" h="402366">
                      <a:moveTo>
                        <a:pt x="236887" y="571"/>
                      </a:moveTo>
                      <a:cubicBezTo>
                        <a:pt x="234363" y="228"/>
                        <a:pt x="231819" y="38"/>
                        <a:pt x="229267" y="0"/>
                      </a:cubicBezTo>
                      <a:cubicBezTo>
                        <a:pt x="215884" y="457"/>
                        <a:pt x="202711" y="3391"/>
                        <a:pt x="190405" y="8668"/>
                      </a:cubicBezTo>
                      <a:cubicBezTo>
                        <a:pt x="191624" y="17221"/>
                        <a:pt x="192224" y="25841"/>
                        <a:pt x="192215" y="34480"/>
                      </a:cubicBezTo>
                      <a:cubicBezTo>
                        <a:pt x="192215" y="140113"/>
                        <a:pt x="114871" y="274034"/>
                        <a:pt x="23336" y="326803"/>
                      </a:cubicBezTo>
                      <a:cubicBezTo>
                        <a:pt x="15859" y="331146"/>
                        <a:pt x="8058" y="334899"/>
                        <a:pt x="0" y="338042"/>
                      </a:cubicBezTo>
                      <a:cubicBezTo>
                        <a:pt x="1753" y="353958"/>
                        <a:pt x="7372" y="369198"/>
                        <a:pt x="16383" y="382429"/>
                      </a:cubicBezTo>
                      <a:cubicBezTo>
                        <a:pt x="25889" y="395449"/>
                        <a:pt x="41234" y="402907"/>
                        <a:pt x="57341" y="402336"/>
                      </a:cubicBezTo>
                      <a:cubicBezTo>
                        <a:pt x="79467" y="401145"/>
                        <a:pt x="100917" y="394287"/>
                        <a:pt x="119634" y="382429"/>
                      </a:cubicBezTo>
                      <a:cubicBezTo>
                        <a:pt x="211169" y="329565"/>
                        <a:pt x="288417" y="195643"/>
                        <a:pt x="288417" y="90011"/>
                      </a:cubicBezTo>
                      <a:cubicBezTo>
                        <a:pt x="288417" y="64294"/>
                        <a:pt x="283178" y="6286"/>
                        <a:pt x="236887" y="57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6997CB88-510F-C208-6937-E5FE24480C2B}"/>
                    </a:ext>
                  </a:extLst>
                </p:cNvPr>
                <p:cNvSpPr/>
                <p:nvPr/>
              </p:nvSpPr>
              <p:spPr>
                <a:xfrm>
                  <a:off x="-3838648" y="3202339"/>
                  <a:ext cx="606647" cy="768874"/>
                </a:xfrm>
                <a:custGeom>
                  <a:avLst/>
                  <a:gdLst>
                    <a:gd name="connsiteX0" fmla="*/ 606552 w 606647"/>
                    <a:gd name="connsiteY0" fmla="*/ 97552 h 768874"/>
                    <a:gd name="connsiteX1" fmla="*/ 470154 w 606647"/>
                    <a:gd name="connsiteY1" fmla="*/ 18781 h 768874"/>
                    <a:gd name="connsiteX2" fmla="*/ 470154 w 606647"/>
                    <a:gd name="connsiteY2" fmla="*/ 18781 h 768874"/>
                    <a:gd name="connsiteX3" fmla="*/ 274987 w 606647"/>
                    <a:gd name="connsiteY3" fmla="*/ 37164 h 768874"/>
                    <a:gd name="connsiteX4" fmla="*/ 0 w 606647"/>
                    <a:gd name="connsiteY4" fmla="*/ 513414 h 768874"/>
                    <a:gd name="connsiteX5" fmla="*/ 78867 w 606647"/>
                    <a:gd name="connsiteY5" fmla="*/ 690293 h 768874"/>
                    <a:gd name="connsiteX6" fmla="*/ 80201 w 606647"/>
                    <a:gd name="connsiteY6" fmla="*/ 691246 h 768874"/>
                    <a:gd name="connsiteX7" fmla="*/ 80963 w 606647"/>
                    <a:gd name="connsiteY7" fmla="*/ 691246 h 768874"/>
                    <a:gd name="connsiteX8" fmla="*/ 215456 w 606647"/>
                    <a:gd name="connsiteY8" fmla="*/ 768875 h 768874"/>
                    <a:gd name="connsiteX9" fmla="*/ 216122 w 606647"/>
                    <a:gd name="connsiteY9" fmla="*/ 768875 h 768874"/>
                    <a:gd name="connsiteX10" fmla="*/ 162020 w 606647"/>
                    <a:gd name="connsiteY10" fmla="*/ 708486 h 768874"/>
                    <a:gd name="connsiteX11" fmla="*/ 141351 w 606647"/>
                    <a:gd name="connsiteY11" fmla="*/ 640573 h 768874"/>
                    <a:gd name="connsiteX12" fmla="*/ 137541 w 606647"/>
                    <a:gd name="connsiteY12" fmla="*/ 592186 h 768874"/>
                    <a:gd name="connsiteX13" fmla="*/ 412528 w 606647"/>
                    <a:gd name="connsiteY13" fmla="*/ 115936 h 768874"/>
                    <a:gd name="connsiteX14" fmla="*/ 456343 w 606647"/>
                    <a:gd name="connsiteY14" fmla="*/ 95076 h 768874"/>
                    <a:gd name="connsiteX15" fmla="*/ 525494 w 606647"/>
                    <a:gd name="connsiteY15" fmla="*/ 78979 h 768874"/>
                    <a:gd name="connsiteX16" fmla="*/ 606647 w 606647"/>
                    <a:gd name="connsiteY16" fmla="*/ 96505 h 768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06647" h="768874">
                      <a:moveTo>
                        <a:pt x="606552" y="97552"/>
                      </a:moveTo>
                      <a:lnTo>
                        <a:pt x="470154" y="18781"/>
                      </a:lnTo>
                      <a:lnTo>
                        <a:pt x="470154" y="18781"/>
                      </a:lnTo>
                      <a:cubicBezTo>
                        <a:pt x="420148" y="-10461"/>
                        <a:pt x="351187" y="-6461"/>
                        <a:pt x="274987" y="37164"/>
                      </a:cubicBezTo>
                      <a:cubicBezTo>
                        <a:pt x="122587" y="124889"/>
                        <a:pt x="0" y="338154"/>
                        <a:pt x="0" y="513414"/>
                      </a:cubicBezTo>
                      <a:cubicBezTo>
                        <a:pt x="0" y="600092"/>
                        <a:pt x="30099" y="661147"/>
                        <a:pt x="78867" y="690293"/>
                      </a:cubicBezTo>
                      <a:lnTo>
                        <a:pt x="80201" y="691246"/>
                      </a:lnTo>
                      <a:lnTo>
                        <a:pt x="80963" y="691246"/>
                      </a:lnTo>
                      <a:lnTo>
                        <a:pt x="215456" y="768875"/>
                      </a:lnTo>
                      <a:lnTo>
                        <a:pt x="216122" y="768875"/>
                      </a:lnTo>
                      <a:cubicBezTo>
                        <a:pt x="192719" y="754292"/>
                        <a:pt x="173955" y="733346"/>
                        <a:pt x="162020" y="708486"/>
                      </a:cubicBezTo>
                      <a:cubicBezTo>
                        <a:pt x="151562" y="687093"/>
                        <a:pt x="144580" y="664166"/>
                        <a:pt x="141351" y="640573"/>
                      </a:cubicBezTo>
                      <a:cubicBezTo>
                        <a:pt x="138865" y="624561"/>
                        <a:pt x="137598" y="608388"/>
                        <a:pt x="137541" y="592186"/>
                      </a:cubicBezTo>
                      <a:cubicBezTo>
                        <a:pt x="137541" y="416831"/>
                        <a:pt x="260604" y="203566"/>
                        <a:pt x="412528" y="115936"/>
                      </a:cubicBezTo>
                      <a:cubicBezTo>
                        <a:pt x="426577" y="107878"/>
                        <a:pt x="441227" y="100905"/>
                        <a:pt x="456343" y="95076"/>
                      </a:cubicBezTo>
                      <a:cubicBezTo>
                        <a:pt x="478403" y="86094"/>
                        <a:pt x="501739" y="80655"/>
                        <a:pt x="525494" y="78979"/>
                      </a:cubicBezTo>
                      <a:cubicBezTo>
                        <a:pt x="553679" y="76759"/>
                        <a:pt x="581892" y="82855"/>
                        <a:pt x="606647" y="96505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18F37E7D-61CB-56DD-6CB4-9E5A67492DE5}"/>
                    </a:ext>
                  </a:extLst>
                </p:cNvPr>
                <p:cNvSpPr/>
                <p:nvPr/>
              </p:nvSpPr>
              <p:spPr>
                <a:xfrm>
                  <a:off x="-4223268" y="2562371"/>
                  <a:ext cx="770096" cy="1778508"/>
                </a:xfrm>
                <a:custGeom>
                  <a:avLst/>
                  <a:gdLst>
                    <a:gd name="connsiteX0" fmla="*/ 770096 w 770096"/>
                    <a:gd name="connsiteY0" fmla="*/ 74104 h 1778508"/>
                    <a:gd name="connsiteX1" fmla="*/ 641795 w 770096"/>
                    <a:gd name="connsiteY1" fmla="*/ 0 h 1778508"/>
                    <a:gd name="connsiteX2" fmla="*/ 448532 w 770096"/>
                    <a:gd name="connsiteY2" fmla="*/ 111538 h 1778508"/>
                    <a:gd name="connsiteX3" fmla="*/ 0 w 770096"/>
                    <a:gd name="connsiteY3" fmla="*/ 1704404 h 1778508"/>
                    <a:gd name="connsiteX4" fmla="*/ 128397 w 770096"/>
                    <a:gd name="connsiteY4" fmla="*/ 1778508 h 1778508"/>
                    <a:gd name="connsiteX5" fmla="*/ 318992 w 770096"/>
                    <a:gd name="connsiteY5" fmla="*/ 1668399 h 1778508"/>
                    <a:gd name="connsiteX6" fmla="*/ 770096 w 770096"/>
                    <a:gd name="connsiteY6" fmla="*/ 74104 h 177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0096" h="1778508">
                      <a:moveTo>
                        <a:pt x="770096" y="74104"/>
                      </a:moveTo>
                      <a:lnTo>
                        <a:pt x="641795" y="0"/>
                      </a:lnTo>
                      <a:lnTo>
                        <a:pt x="448532" y="111538"/>
                      </a:lnTo>
                      <a:lnTo>
                        <a:pt x="0" y="1704404"/>
                      </a:lnTo>
                      <a:lnTo>
                        <a:pt x="128397" y="1778508"/>
                      </a:lnTo>
                      <a:lnTo>
                        <a:pt x="318992" y="1668399"/>
                      </a:lnTo>
                      <a:lnTo>
                        <a:pt x="770096" y="74104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DC9000A2-0E7C-5401-F304-7D7AE01D9318}"/>
                    </a:ext>
                  </a:extLst>
                </p:cNvPr>
                <p:cNvSpPr/>
                <p:nvPr/>
              </p:nvSpPr>
              <p:spPr>
                <a:xfrm>
                  <a:off x="-4094871" y="2636476"/>
                  <a:ext cx="641699" cy="1704403"/>
                </a:xfrm>
                <a:custGeom>
                  <a:avLst/>
                  <a:gdLst>
                    <a:gd name="connsiteX0" fmla="*/ 190595 w 641699"/>
                    <a:gd name="connsiteY0" fmla="*/ 1594295 h 1704403"/>
                    <a:gd name="connsiteX1" fmla="*/ 0 w 641699"/>
                    <a:gd name="connsiteY1" fmla="*/ 1704404 h 1704403"/>
                    <a:gd name="connsiteX2" fmla="*/ 449199 w 641699"/>
                    <a:gd name="connsiteY2" fmla="*/ 111157 h 1704403"/>
                    <a:gd name="connsiteX3" fmla="*/ 641699 w 641699"/>
                    <a:gd name="connsiteY3" fmla="*/ 0 h 1704403"/>
                    <a:gd name="connsiteX4" fmla="*/ 190595 w 641699"/>
                    <a:gd name="connsiteY4" fmla="*/ 1594295 h 1704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1699" h="1704403">
                      <a:moveTo>
                        <a:pt x="190595" y="1594295"/>
                      </a:moveTo>
                      <a:lnTo>
                        <a:pt x="0" y="1704404"/>
                      </a:lnTo>
                      <a:lnTo>
                        <a:pt x="449199" y="111157"/>
                      </a:lnTo>
                      <a:lnTo>
                        <a:pt x="641699" y="0"/>
                      </a:lnTo>
                      <a:lnTo>
                        <a:pt x="190595" y="1594295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C8A3E5F3-983B-282A-4C8F-89255C7D707C}"/>
                    </a:ext>
                  </a:extLst>
                </p:cNvPr>
                <p:cNvSpPr/>
                <p:nvPr/>
              </p:nvSpPr>
              <p:spPr>
                <a:xfrm>
                  <a:off x="-4223268" y="2673909"/>
                  <a:ext cx="577595" cy="1666970"/>
                </a:xfrm>
                <a:custGeom>
                  <a:avLst/>
                  <a:gdLst>
                    <a:gd name="connsiteX0" fmla="*/ 128397 w 577595"/>
                    <a:gd name="connsiteY0" fmla="*/ 1666970 h 1666970"/>
                    <a:gd name="connsiteX1" fmla="*/ 577596 w 577595"/>
                    <a:gd name="connsiteY1" fmla="*/ 73724 h 1666970"/>
                    <a:gd name="connsiteX2" fmla="*/ 448532 w 577595"/>
                    <a:gd name="connsiteY2" fmla="*/ 0 h 1666970"/>
                    <a:gd name="connsiteX3" fmla="*/ 0 w 577595"/>
                    <a:gd name="connsiteY3" fmla="*/ 1592866 h 1666970"/>
                    <a:gd name="connsiteX4" fmla="*/ 128397 w 577595"/>
                    <a:gd name="connsiteY4" fmla="*/ 1666970 h 166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595" h="1666970">
                      <a:moveTo>
                        <a:pt x="128397" y="1666970"/>
                      </a:moveTo>
                      <a:lnTo>
                        <a:pt x="577596" y="73724"/>
                      </a:lnTo>
                      <a:lnTo>
                        <a:pt x="448532" y="0"/>
                      </a:lnTo>
                      <a:lnTo>
                        <a:pt x="0" y="1592866"/>
                      </a:lnTo>
                      <a:lnTo>
                        <a:pt x="128397" y="166697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6B869D87-BFC4-A18F-056D-335AF84413A3}"/>
                    </a:ext>
                  </a:extLst>
                </p:cNvPr>
                <p:cNvSpPr/>
                <p:nvPr/>
              </p:nvSpPr>
              <p:spPr>
                <a:xfrm>
                  <a:off x="-4448248" y="3025133"/>
                  <a:ext cx="549973" cy="710110"/>
                </a:xfrm>
                <a:custGeom>
                  <a:avLst/>
                  <a:gdLst>
                    <a:gd name="connsiteX0" fmla="*/ 274987 w 549973"/>
                    <a:gd name="connsiteY0" fmla="*/ 37492 h 710110"/>
                    <a:gd name="connsiteX1" fmla="*/ 0 w 549973"/>
                    <a:gd name="connsiteY1" fmla="*/ 513742 h 710110"/>
                    <a:gd name="connsiteX2" fmla="*/ 274987 w 549973"/>
                    <a:gd name="connsiteY2" fmla="*/ 672619 h 710110"/>
                    <a:gd name="connsiteX3" fmla="*/ 549974 w 549973"/>
                    <a:gd name="connsiteY3" fmla="*/ 196369 h 710110"/>
                    <a:gd name="connsiteX4" fmla="*/ 274987 w 549973"/>
                    <a:gd name="connsiteY4" fmla="*/ 37492 h 710110"/>
                    <a:gd name="connsiteX5" fmla="*/ 251555 w 549973"/>
                    <a:gd name="connsiteY5" fmla="*/ 536316 h 710110"/>
                    <a:gd name="connsiteX6" fmla="*/ 189262 w 549973"/>
                    <a:gd name="connsiteY6" fmla="*/ 556223 h 710110"/>
                    <a:gd name="connsiteX7" fmla="*/ 130112 w 549973"/>
                    <a:gd name="connsiteY7" fmla="*/ 466212 h 710110"/>
                    <a:gd name="connsiteX8" fmla="*/ 298895 w 549973"/>
                    <a:gd name="connsiteY8" fmla="*/ 173794 h 710110"/>
                    <a:gd name="connsiteX9" fmla="*/ 361188 w 549973"/>
                    <a:gd name="connsiteY9" fmla="*/ 153887 h 710110"/>
                    <a:gd name="connsiteX10" fmla="*/ 420338 w 549973"/>
                    <a:gd name="connsiteY10" fmla="*/ 243898 h 710110"/>
                    <a:gd name="connsiteX11" fmla="*/ 251555 w 549973"/>
                    <a:gd name="connsiteY11" fmla="*/ 536316 h 7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9973" h="710110">
                      <a:moveTo>
                        <a:pt x="274987" y="37492"/>
                      </a:moveTo>
                      <a:cubicBezTo>
                        <a:pt x="123158" y="125217"/>
                        <a:pt x="0" y="338482"/>
                        <a:pt x="0" y="513742"/>
                      </a:cubicBezTo>
                      <a:cubicBezTo>
                        <a:pt x="0" y="689002"/>
                        <a:pt x="123349" y="760249"/>
                        <a:pt x="274987" y="672619"/>
                      </a:cubicBezTo>
                      <a:cubicBezTo>
                        <a:pt x="426625" y="584989"/>
                        <a:pt x="549974" y="371629"/>
                        <a:pt x="549974" y="196369"/>
                      </a:cubicBezTo>
                      <a:cubicBezTo>
                        <a:pt x="549974" y="21109"/>
                        <a:pt x="427387" y="-50138"/>
                        <a:pt x="274987" y="37492"/>
                      </a:cubicBezTo>
                      <a:close/>
                      <a:moveTo>
                        <a:pt x="251555" y="536316"/>
                      </a:moveTo>
                      <a:cubicBezTo>
                        <a:pt x="232824" y="548146"/>
                        <a:pt x="211383" y="554994"/>
                        <a:pt x="189262" y="556223"/>
                      </a:cubicBezTo>
                      <a:cubicBezTo>
                        <a:pt x="135826" y="556223"/>
                        <a:pt x="130112" y="493263"/>
                        <a:pt x="130112" y="466212"/>
                      </a:cubicBezTo>
                      <a:cubicBezTo>
                        <a:pt x="130112" y="360580"/>
                        <a:pt x="207359" y="226658"/>
                        <a:pt x="298895" y="173794"/>
                      </a:cubicBezTo>
                      <a:cubicBezTo>
                        <a:pt x="317613" y="161936"/>
                        <a:pt x="339062" y="155078"/>
                        <a:pt x="361188" y="153887"/>
                      </a:cubicBezTo>
                      <a:cubicBezTo>
                        <a:pt x="414528" y="153887"/>
                        <a:pt x="420338" y="216847"/>
                        <a:pt x="420338" y="243898"/>
                      </a:cubicBezTo>
                      <a:cubicBezTo>
                        <a:pt x="420338" y="349531"/>
                        <a:pt x="342995" y="483452"/>
                        <a:pt x="251555" y="536316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47D8F4C6-1C29-82AE-4F12-946EBE210315}"/>
                    </a:ext>
                  </a:extLst>
                </p:cNvPr>
                <p:cNvSpPr/>
                <p:nvPr/>
              </p:nvSpPr>
              <p:spPr>
                <a:xfrm>
                  <a:off x="-4316137" y="3179020"/>
                  <a:ext cx="288512" cy="402368"/>
                </a:xfrm>
                <a:custGeom>
                  <a:avLst/>
                  <a:gdLst>
                    <a:gd name="connsiteX0" fmla="*/ 236696 w 288512"/>
                    <a:gd name="connsiteY0" fmla="*/ 572 h 402368"/>
                    <a:gd name="connsiteX1" fmla="*/ 229076 w 288512"/>
                    <a:gd name="connsiteY1" fmla="*/ 0 h 402368"/>
                    <a:gd name="connsiteX2" fmla="*/ 190119 w 288512"/>
                    <a:gd name="connsiteY2" fmla="*/ 8763 h 402368"/>
                    <a:gd name="connsiteX3" fmla="*/ 191929 w 288512"/>
                    <a:gd name="connsiteY3" fmla="*/ 34481 h 402368"/>
                    <a:gd name="connsiteX4" fmla="*/ 23146 w 288512"/>
                    <a:gd name="connsiteY4" fmla="*/ 326803 h 402368"/>
                    <a:gd name="connsiteX5" fmla="*/ 0 w 288512"/>
                    <a:gd name="connsiteY5" fmla="*/ 338042 h 402368"/>
                    <a:gd name="connsiteX6" fmla="*/ 16478 w 288512"/>
                    <a:gd name="connsiteY6" fmla="*/ 382524 h 402368"/>
                    <a:gd name="connsiteX7" fmla="*/ 57436 w 288512"/>
                    <a:gd name="connsiteY7" fmla="*/ 402336 h 402368"/>
                    <a:gd name="connsiteX8" fmla="*/ 119729 w 288512"/>
                    <a:gd name="connsiteY8" fmla="*/ 382429 h 402368"/>
                    <a:gd name="connsiteX9" fmla="*/ 288512 w 288512"/>
                    <a:gd name="connsiteY9" fmla="*/ 90011 h 402368"/>
                    <a:gd name="connsiteX10" fmla="*/ 236696 w 288512"/>
                    <a:gd name="connsiteY10" fmla="*/ 572 h 402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8512" h="402368">
                      <a:moveTo>
                        <a:pt x="236696" y="572"/>
                      </a:moveTo>
                      <a:cubicBezTo>
                        <a:pt x="234169" y="229"/>
                        <a:pt x="231625" y="38"/>
                        <a:pt x="229076" y="0"/>
                      </a:cubicBezTo>
                      <a:cubicBezTo>
                        <a:pt x="215656" y="457"/>
                        <a:pt x="202441" y="3429"/>
                        <a:pt x="190119" y="8763"/>
                      </a:cubicBezTo>
                      <a:cubicBezTo>
                        <a:pt x="191333" y="17278"/>
                        <a:pt x="191937" y="25880"/>
                        <a:pt x="191929" y="34481"/>
                      </a:cubicBezTo>
                      <a:cubicBezTo>
                        <a:pt x="191929" y="140113"/>
                        <a:pt x="114681" y="274034"/>
                        <a:pt x="23146" y="326803"/>
                      </a:cubicBezTo>
                      <a:cubicBezTo>
                        <a:pt x="15718" y="331118"/>
                        <a:pt x="7982" y="334871"/>
                        <a:pt x="0" y="338042"/>
                      </a:cubicBezTo>
                      <a:cubicBezTo>
                        <a:pt x="1737" y="354006"/>
                        <a:pt x="7398" y="369284"/>
                        <a:pt x="16478" y="382524"/>
                      </a:cubicBezTo>
                      <a:cubicBezTo>
                        <a:pt x="26003" y="395507"/>
                        <a:pt x="41343" y="402927"/>
                        <a:pt x="57436" y="402336"/>
                      </a:cubicBezTo>
                      <a:cubicBezTo>
                        <a:pt x="79557" y="401107"/>
                        <a:pt x="100998" y="394259"/>
                        <a:pt x="119729" y="382429"/>
                      </a:cubicBezTo>
                      <a:cubicBezTo>
                        <a:pt x="211169" y="329565"/>
                        <a:pt x="288512" y="195644"/>
                        <a:pt x="288512" y="90011"/>
                      </a:cubicBezTo>
                      <a:cubicBezTo>
                        <a:pt x="288227" y="64294"/>
                        <a:pt x="282892" y="6287"/>
                        <a:pt x="236696" y="57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B0E1D516-BB17-38AA-0102-31638AA450B5}"/>
                    </a:ext>
                  </a:extLst>
                </p:cNvPr>
                <p:cNvSpPr/>
                <p:nvPr/>
              </p:nvSpPr>
              <p:spPr>
                <a:xfrm>
                  <a:off x="-4585408" y="2945830"/>
                  <a:ext cx="606456" cy="769923"/>
                </a:xfrm>
                <a:custGeom>
                  <a:avLst/>
                  <a:gdLst>
                    <a:gd name="connsiteX0" fmla="*/ 606457 w 606456"/>
                    <a:gd name="connsiteY0" fmla="*/ 97363 h 769923"/>
                    <a:gd name="connsiteX1" fmla="*/ 470059 w 606456"/>
                    <a:gd name="connsiteY1" fmla="*/ 18591 h 769923"/>
                    <a:gd name="connsiteX2" fmla="*/ 470059 w 606456"/>
                    <a:gd name="connsiteY2" fmla="*/ 18591 h 769923"/>
                    <a:gd name="connsiteX3" fmla="*/ 275082 w 606456"/>
                    <a:gd name="connsiteY3" fmla="*/ 37641 h 769923"/>
                    <a:gd name="connsiteX4" fmla="*/ 0 w 606456"/>
                    <a:gd name="connsiteY4" fmla="*/ 513891 h 769923"/>
                    <a:gd name="connsiteX5" fmla="*/ 78867 w 606456"/>
                    <a:gd name="connsiteY5" fmla="*/ 690771 h 769923"/>
                    <a:gd name="connsiteX6" fmla="*/ 80201 w 606456"/>
                    <a:gd name="connsiteY6" fmla="*/ 691723 h 769923"/>
                    <a:gd name="connsiteX7" fmla="*/ 80963 w 606456"/>
                    <a:gd name="connsiteY7" fmla="*/ 691723 h 769923"/>
                    <a:gd name="connsiteX8" fmla="*/ 215265 w 606456"/>
                    <a:gd name="connsiteY8" fmla="*/ 769923 h 769923"/>
                    <a:gd name="connsiteX9" fmla="*/ 216027 w 606456"/>
                    <a:gd name="connsiteY9" fmla="*/ 769923 h 769923"/>
                    <a:gd name="connsiteX10" fmla="*/ 161830 w 606456"/>
                    <a:gd name="connsiteY10" fmla="*/ 709630 h 769923"/>
                    <a:gd name="connsiteX11" fmla="*/ 141161 w 606456"/>
                    <a:gd name="connsiteY11" fmla="*/ 641622 h 769923"/>
                    <a:gd name="connsiteX12" fmla="*/ 137351 w 606456"/>
                    <a:gd name="connsiteY12" fmla="*/ 593235 h 769923"/>
                    <a:gd name="connsiteX13" fmla="*/ 412337 w 606456"/>
                    <a:gd name="connsiteY13" fmla="*/ 116985 h 769923"/>
                    <a:gd name="connsiteX14" fmla="*/ 456152 w 606456"/>
                    <a:gd name="connsiteY14" fmla="*/ 96125 h 769923"/>
                    <a:gd name="connsiteX15" fmla="*/ 525399 w 606456"/>
                    <a:gd name="connsiteY15" fmla="*/ 80028 h 769923"/>
                    <a:gd name="connsiteX16" fmla="*/ 606457 w 606456"/>
                    <a:gd name="connsiteY16" fmla="*/ 97554 h 769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06456" h="769923">
                      <a:moveTo>
                        <a:pt x="606457" y="97363"/>
                      </a:moveTo>
                      <a:lnTo>
                        <a:pt x="470059" y="18591"/>
                      </a:lnTo>
                      <a:lnTo>
                        <a:pt x="470059" y="18591"/>
                      </a:lnTo>
                      <a:cubicBezTo>
                        <a:pt x="420243" y="-10460"/>
                        <a:pt x="351282" y="-6459"/>
                        <a:pt x="275082" y="37641"/>
                      </a:cubicBezTo>
                      <a:cubicBezTo>
                        <a:pt x="122682" y="125271"/>
                        <a:pt x="0" y="338536"/>
                        <a:pt x="0" y="513891"/>
                      </a:cubicBezTo>
                      <a:cubicBezTo>
                        <a:pt x="0" y="600569"/>
                        <a:pt x="30194" y="661624"/>
                        <a:pt x="78867" y="690771"/>
                      </a:cubicBezTo>
                      <a:lnTo>
                        <a:pt x="80201" y="691723"/>
                      </a:lnTo>
                      <a:lnTo>
                        <a:pt x="80963" y="691723"/>
                      </a:lnTo>
                      <a:lnTo>
                        <a:pt x="215265" y="769923"/>
                      </a:lnTo>
                      <a:lnTo>
                        <a:pt x="216027" y="769923"/>
                      </a:lnTo>
                      <a:cubicBezTo>
                        <a:pt x="192598" y="755388"/>
                        <a:pt x="173798" y="734471"/>
                        <a:pt x="161830" y="709630"/>
                      </a:cubicBezTo>
                      <a:cubicBezTo>
                        <a:pt x="151385" y="688199"/>
                        <a:pt x="144408" y="665244"/>
                        <a:pt x="141161" y="641622"/>
                      </a:cubicBezTo>
                      <a:cubicBezTo>
                        <a:pt x="138674" y="625610"/>
                        <a:pt x="137400" y="609437"/>
                        <a:pt x="137351" y="593235"/>
                      </a:cubicBezTo>
                      <a:cubicBezTo>
                        <a:pt x="137351" y="417879"/>
                        <a:pt x="260509" y="204615"/>
                        <a:pt x="412337" y="116985"/>
                      </a:cubicBezTo>
                      <a:cubicBezTo>
                        <a:pt x="426410" y="108965"/>
                        <a:pt x="441055" y="101992"/>
                        <a:pt x="456152" y="96125"/>
                      </a:cubicBezTo>
                      <a:cubicBezTo>
                        <a:pt x="478241" y="87143"/>
                        <a:pt x="501612" y="81704"/>
                        <a:pt x="525399" y="80028"/>
                      </a:cubicBezTo>
                      <a:cubicBezTo>
                        <a:pt x="553551" y="77818"/>
                        <a:pt x="581733" y="83914"/>
                        <a:pt x="606457" y="97554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sz="1400"/>
                </a:p>
              </p:txBody>
            </p:sp>
          </p:grpSp>
        </p:grpSp>
      </p:grpSp>
      <p:sp>
        <p:nvSpPr>
          <p:cNvPr id="340" name="Google Shape;1205;p35">
            <a:extLst>
              <a:ext uri="{FF2B5EF4-FFF2-40B4-BE49-F238E27FC236}">
                <a16:creationId xmlns:a16="http://schemas.microsoft.com/office/drawing/2014/main" id="{41D9C5E7-70B2-67EC-F554-D849B4D0873A}"/>
              </a:ext>
            </a:extLst>
          </p:cNvPr>
          <p:cNvSpPr/>
          <p:nvPr/>
        </p:nvSpPr>
        <p:spPr>
          <a:xfrm>
            <a:off x="2154152" y="3087563"/>
            <a:ext cx="3991145" cy="414056"/>
          </a:xfrm>
          <a:prstGeom prst="roundRect">
            <a:avLst/>
          </a:prstGeom>
          <a:solidFill>
            <a:srgbClr val="FEBD26"/>
          </a:solidFill>
          <a:ln>
            <a:solidFill>
              <a:srgbClr val="F7B600"/>
            </a:solidFill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l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JENIS-JENIS METADATA STATISTIK</a:t>
            </a:r>
          </a:p>
        </p:txBody>
      </p:sp>
    </p:spTree>
    <p:extLst>
      <p:ext uri="{BB962C8B-B14F-4D97-AF65-F5344CB8AC3E}">
        <p14:creationId xmlns:p14="http://schemas.microsoft.com/office/powerpoint/2010/main" val="475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9580D0-0955-474F-9DE5-3F1718E7FB92}"/>
              </a:ext>
            </a:extLst>
          </p:cNvPr>
          <p:cNvSpPr/>
          <p:nvPr/>
        </p:nvSpPr>
        <p:spPr>
          <a:xfrm>
            <a:off x="6742744" y="2674293"/>
            <a:ext cx="2346320" cy="3621667"/>
          </a:xfrm>
          <a:prstGeom prst="roundRect">
            <a:avLst>
              <a:gd name="adj" fmla="val 5599"/>
            </a:avLst>
          </a:prstGeom>
          <a:solidFill>
            <a:schemeClr val="bg1"/>
          </a:solidFill>
          <a:ln w="28575">
            <a:solidFill>
              <a:schemeClr val="accent3"/>
            </a:solidFill>
          </a:ln>
          <a:effectLst>
            <a:outerShdw blurRad="533400" dist="279400" dir="2700000" algn="tl" rotWithShape="0">
              <a:srgbClr val="0070C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en-ID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B6F2A7-979C-449F-B8BE-EB1C9DE374AF}"/>
              </a:ext>
            </a:extLst>
          </p:cNvPr>
          <p:cNvSpPr txBox="1"/>
          <p:nvPr/>
        </p:nvSpPr>
        <p:spPr>
          <a:xfrm>
            <a:off x="6734396" y="2342839"/>
            <a:ext cx="2354667" cy="584910"/>
          </a:xfrm>
          <a:prstGeom prst="rect">
            <a:avLst/>
          </a:prstGeom>
          <a:solidFill>
            <a:srgbClr val="FEBD26"/>
          </a:solidFill>
        </p:spPr>
        <p:txBody>
          <a:bodyPr wrap="square" rtlCol="0">
            <a:spAutoFit/>
          </a:bodyPr>
          <a:lstStyle/>
          <a:p>
            <a:pPr algn="ctr" defTabSz="914583">
              <a:defRPr/>
            </a:pPr>
            <a:r>
              <a:rPr lang="en-US" sz="1600">
                <a:solidFill>
                  <a:prstClr val="white"/>
                </a:solidFill>
                <a:latin typeface="Franklin Gothic Medium Cond"/>
              </a:rPr>
              <a:t>Metadata Statistik - Variabel </a:t>
            </a:r>
          </a:p>
          <a:p>
            <a:pPr algn="ctr" defTabSz="914583">
              <a:defRPr/>
            </a:pPr>
            <a:r>
              <a:rPr lang="en-US" sz="1600">
                <a:solidFill>
                  <a:prstClr val="white"/>
                </a:solidFill>
                <a:latin typeface="Franklin Gothic Medium Cond"/>
              </a:rPr>
              <a:t>(MS-Var)</a:t>
            </a:r>
            <a:endParaRPr lang="en-ID" sz="1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581571D-80D4-4F6D-9ABB-E3F5707463A6}"/>
              </a:ext>
            </a:extLst>
          </p:cNvPr>
          <p:cNvSpPr/>
          <p:nvPr/>
        </p:nvSpPr>
        <p:spPr>
          <a:xfrm>
            <a:off x="9326699" y="2674294"/>
            <a:ext cx="2687559" cy="3621666"/>
          </a:xfrm>
          <a:prstGeom prst="roundRect">
            <a:avLst>
              <a:gd name="adj" fmla="val 5599"/>
            </a:avLst>
          </a:prstGeom>
          <a:solidFill>
            <a:schemeClr val="bg1"/>
          </a:solidFill>
          <a:ln w="28575">
            <a:solidFill>
              <a:schemeClr val="accent3"/>
            </a:solidFill>
          </a:ln>
          <a:effectLst>
            <a:outerShdw blurRad="533400" dist="279400" dir="2700000" algn="tl" rotWithShape="0">
              <a:srgbClr val="0070C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en-ID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12E3DD-FEB0-46D2-A507-06425FADB17E}"/>
              </a:ext>
            </a:extLst>
          </p:cNvPr>
          <p:cNvSpPr txBox="1"/>
          <p:nvPr/>
        </p:nvSpPr>
        <p:spPr>
          <a:xfrm>
            <a:off x="9313644" y="2346836"/>
            <a:ext cx="2716923" cy="584910"/>
          </a:xfrm>
          <a:prstGeom prst="rect">
            <a:avLst/>
          </a:prstGeom>
          <a:solidFill>
            <a:srgbClr val="FEBD26"/>
          </a:solidFill>
        </p:spPr>
        <p:txBody>
          <a:bodyPr wrap="square" rtlCol="0">
            <a:spAutoFit/>
          </a:bodyPr>
          <a:lstStyle/>
          <a:p>
            <a:pPr algn="ctr" defTabSz="914583">
              <a:defRPr/>
            </a:pPr>
            <a:r>
              <a:rPr lang="en-US" sz="1600">
                <a:solidFill>
                  <a:prstClr val="white"/>
                </a:solidFill>
                <a:latin typeface="Franklin Gothic Medium Cond"/>
              </a:rPr>
              <a:t>Metadata Statistik - Indikator </a:t>
            </a:r>
          </a:p>
          <a:p>
            <a:pPr algn="ctr" defTabSz="914583">
              <a:defRPr/>
            </a:pPr>
            <a:r>
              <a:rPr lang="en-US" sz="1600">
                <a:solidFill>
                  <a:prstClr val="white"/>
                </a:solidFill>
                <a:latin typeface="Franklin Gothic Medium Cond"/>
              </a:rPr>
              <a:t>(MS-Ind)</a:t>
            </a:r>
            <a:endParaRPr lang="en-ID" sz="1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C2F2979-BFD2-449A-A4DD-F3628347C223}"/>
              </a:ext>
            </a:extLst>
          </p:cNvPr>
          <p:cNvSpPr/>
          <p:nvPr/>
        </p:nvSpPr>
        <p:spPr>
          <a:xfrm>
            <a:off x="4127975" y="2711853"/>
            <a:ext cx="2425522" cy="3578954"/>
          </a:xfrm>
          <a:prstGeom prst="roundRect">
            <a:avLst>
              <a:gd name="adj" fmla="val 5599"/>
            </a:avLst>
          </a:prstGeom>
          <a:solidFill>
            <a:schemeClr val="bg1"/>
          </a:solidFill>
          <a:ln w="28575">
            <a:solidFill>
              <a:schemeClr val="accent3"/>
            </a:solidFill>
          </a:ln>
          <a:effectLst>
            <a:outerShdw blurRad="533400" dist="279400" dir="2700000" algn="tl" rotWithShape="0">
              <a:srgbClr val="0070C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en-ID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241741-F99A-481B-8D2C-C65EA08631AA}"/>
              </a:ext>
            </a:extLst>
          </p:cNvPr>
          <p:cNvSpPr txBox="1"/>
          <p:nvPr/>
        </p:nvSpPr>
        <p:spPr>
          <a:xfrm>
            <a:off x="4215542" y="3024704"/>
            <a:ext cx="2219899" cy="3109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60" indent="-174660" defTabSz="9145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Identitas Kegiatan Statistik</a:t>
            </a:r>
          </a:p>
          <a:p>
            <a:pPr marL="174660" indent="-174660" defTabSz="9145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Blok I. Penyelenggara</a:t>
            </a:r>
          </a:p>
          <a:p>
            <a:pPr marL="174660" indent="-174660" defTabSz="9145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Blok II. Penanggung Jawab</a:t>
            </a:r>
          </a:p>
          <a:p>
            <a:pPr marL="174660" indent="-174660" defTabSz="9145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Blok III. Perencanaan dan Persiapan</a:t>
            </a:r>
          </a:p>
          <a:p>
            <a:pPr marL="174660" indent="-174660" defTabSz="9145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Blok IV. Desain Kegiatan</a:t>
            </a:r>
          </a:p>
          <a:p>
            <a:pPr marL="174660" indent="-174660" defTabSz="9145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Blok V. Desain Sampel</a:t>
            </a:r>
          </a:p>
          <a:p>
            <a:pPr marL="174660" indent="-174660" defTabSz="9145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Blok VI. Pengumpulan Data</a:t>
            </a:r>
          </a:p>
          <a:p>
            <a:pPr marL="174660" indent="-174660" defTabSz="9145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Blok VII. Pengolahan dan Analisis</a:t>
            </a:r>
          </a:p>
          <a:p>
            <a:pPr marL="174660" indent="-174660" defTabSz="914583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Blok VIII. Diseminasi Hasil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5E4650-42EA-4C6C-B7C2-7959954AC9A7}"/>
              </a:ext>
            </a:extLst>
          </p:cNvPr>
          <p:cNvSpPr txBox="1"/>
          <p:nvPr/>
        </p:nvSpPr>
        <p:spPr>
          <a:xfrm>
            <a:off x="4108777" y="2336593"/>
            <a:ext cx="2459706" cy="584910"/>
          </a:xfrm>
          <a:prstGeom prst="rect">
            <a:avLst/>
          </a:prstGeom>
          <a:solidFill>
            <a:srgbClr val="FEBD26"/>
          </a:solidFill>
        </p:spPr>
        <p:txBody>
          <a:bodyPr wrap="square" rtlCol="0">
            <a:spAutoFit/>
          </a:bodyPr>
          <a:lstStyle/>
          <a:p>
            <a:pPr algn="ctr" defTabSz="914583">
              <a:defRPr/>
            </a:pPr>
            <a:r>
              <a:rPr lang="en-US" sz="1600" dirty="0">
                <a:solidFill>
                  <a:prstClr val="white"/>
                </a:solidFill>
                <a:latin typeface="Franklin Gothic Medium Cond"/>
              </a:rPr>
              <a:t>Metadata </a:t>
            </a:r>
            <a:r>
              <a:rPr lang="en-US" sz="1600" dirty="0" err="1">
                <a:solidFill>
                  <a:prstClr val="white"/>
                </a:solidFill>
                <a:latin typeface="Franklin Gothic Medium Cond"/>
              </a:rPr>
              <a:t>Statistik</a:t>
            </a:r>
            <a:r>
              <a:rPr lang="en-US" sz="1600" dirty="0">
                <a:solidFill>
                  <a:prstClr val="white"/>
                </a:solidFill>
                <a:latin typeface="Franklin Gothic Medium Cond"/>
              </a:rPr>
              <a:t> - </a:t>
            </a:r>
            <a:r>
              <a:rPr lang="en-US" sz="1600" dirty="0" err="1">
                <a:solidFill>
                  <a:prstClr val="white"/>
                </a:solidFill>
                <a:latin typeface="Franklin Gothic Medium Cond"/>
              </a:rPr>
              <a:t>Kegiatan</a:t>
            </a:r>
            <a:r>
              <a:rPr lang="en-US" sz="1600" dirty="0">
                <a:solidFill>
                  <a:prstClr val="white"/>
                </a:solidFill>
                <a:latin typeface="Franklin Gothic Medium Cond"/>
              </a:rPr>
              <a:t> </a:t>
            </a:r>
          </a:p>
          <a:p>
            <a:pPr algn="ctr" defTabSz="914583">
              <a:defRPr/>
            </a:pPr>
            <a:r>
              <a:rPr lang="en-US" sz="1600" dirty="0">
                <a:solidFill>
                  <a:prstClr val="white"/>
                </a:solidFill>
                <a:latin typeface="Franklin Gothic Medium Cond"/>
              </a:rPr>
              <a:t>(MS-Keg)</a:t>
            </a:r>
            <a:endParaRPr lang="en-ID" sz="1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786231-3E14-CB2E-1473-9DF34685AC61}"/>
              </a:ext>
            </a:extLst>
          </p:cNvPr>
          <p:cNvSpPr/>
          <p:nvPr/>
        </p:nvSpPr>
        <p:spPr>
          <a:xfrm>
            <a:off x="6837665" y="2990129"/>
            <a:ext cx="2095411" cy="2531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Nama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Variabel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Alias</a:t>
            </a: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Konsep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Definisi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Referensi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Pemilihan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Referensi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Waktu </a:t>
            </a: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Tipe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Data </a:t>
            </a: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Klasifikasi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Isian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Kalimat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Pertanyaan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Apakah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Variabel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dapat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Diakses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Umum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71FC4D-A43C-F50D-8DDD-357D27D01F26}"/>
              </a:ext>
            </a:extLst>
          </p:cNvPr>
          <p:cNvSpPr/>
          <p:nvPr/>
        </p:nvSpPr>
        <p:spPr>
          <a:xfrm>
            <a:off x="9335157" y="2724379"/>
            <a:ext cx="2700614" cy="3813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Nama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Indikator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Konsep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Definisi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Interpretasi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Metode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Rumus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Penghitungan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Ukuran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Satuan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Calibri"/>
              </a:rPr>
              <a:t>Klasifikasi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err="1">
                <a:solidFill>
                  <a:prstClr val="black"/>
                </a:solidFill>
                <a:latin typeface="Calibri"/>
              </a:rPr>
              <a:t>Publikasi</a:t>
            </a:r>
            <a:r>
              <a:rPr lang="en-US" sz="1400">
                <a:solidFill>
                  <a:prstClr val="black"/>
                </a:solidFill>
                <a:latin typeface="Calibri"/>
              </a:rPr>
              <a:t> indikator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pembangun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Nama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Indikator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Pembangun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Kode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Kegiatan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Penghasil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Variabel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Pembangun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Nama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Variabel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Pembangun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Level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Estimasi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  <a:p>
            <a:pPr marL="214356" indent="-214356" defTabSz="685937">
              <a:buClr>
                <a:srgbClr val="006633"/>
              </a:buClr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prstClr val="black"/>
                </a:solidFill>
                <a:latin typeface="Calibri"/>
              </a:rPr>
              <a:t>Dapat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Diakses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</a:rPr>
              <a:t>Umum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Google Shape;5067;p24">
            <a:extLst>
              <a:ext uri="{FF2B5EF4-FFF2-40B4-BE49-F238E27FC236}">
                <a16:creationId xmlns:a16="http://schemas.microsoft.com/office/drawing/2014/main" id="{337B84EB-1AAB-A44F-DBB5-2CDE37C1691A}"/>
              </a:ext>
            </a:extLst>
          </p:cNvPr>
          <p:cNvSpPr/>
          <p:nvPr/>
        </p:nvSpPr>
        <p:spPr>
          <a:xfrm>
            <a:off x="827289" y="156564"/>
            <a:ext cx="5441779" cy="57026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83749" tIns="41864" rIns="83749" bIns="41864" anchor="t" anchorCtr="0">
            <a:spAutoFit/>
          </a:bodyPr>
          <a:lstStyle/>
          <a:p>
            <a:pPr defTabSz="837575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rgbClr val="005F2E"/>
                </a:solidFill>
                <a:latin typeface="Raleway" pitchFamily="2" charset="0"/>
                <a:ea typeface="Arial"/>
                <a:cs typeface="Arial"/>
                <a:sym typeface="Arial"/>
              </a:rPr>
              <a:t>Metadata </a:t>
            </a:r>
            <a:r>
              <a:rPr lang="en-US" sz="2800" b="1" kern="0" dirty="0" err="1">
                <a:solidFill>
                  <a:srgbClr val="005F2E"/>
                </a:solidFill>
                <a:latin typeface="Raleway" pitchFamily="2" charset="0"/>
                <a:ea typeface="Arial"/>
                <a:cs typeface="Arial"/>
                <a:sym typeface="Arial"/>
              </a:rPr>
              <a:t>Statistik</a:t>
            </a:r>
            <a:endParaRPr sz="2800" b="1" kern="0" dirty="0">
              <a:solidFill>
                <a:srgbClr val="005F2E"/>
              </a:solidFill>
              <a:latin typeface="Raleway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6" name="文本框 555">
            <a:extLst>
              <a:ext uri="{FF2B5EF4-FFF2-40B4-BE49-F238E27FC236}">
                <a16:creationId xmlns:a16="http://schemas.microsoft.com/office/drawing/2014/main" id="{2CD7E39D-310B-4E4A-CB48-271865865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99" y="889895"/>
            <a:ext cx="11157937" cy="63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759" tIns="41880" rIns="83759" bIns="4188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3757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/>
            </a:pPr>
            <a:r>
              <a:rPr lang="en-US" altLang="zh-CN" sz="1800" b="1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Metadata </a:t>
            </a:r>
            <a:r>
              <a:rPr lang="en-US" altLang="zh-CN" sz="1800" b="1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adalah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informasi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dalam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bentuk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struktur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dan format yang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baku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untuk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menggambarkan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Data,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menjelaskan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Data,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serta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memudahkan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pencarian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,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penggunaan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, dan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pengelolaan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</a:t>
            </a:r>
            <a:r>
              <a:rPr lang="en-US" altLang="zh-CN" sz="1800" kern="0" dirty="0" err="1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informasi</a:t>
            </a:r>
            <a:r>
              <a:rPr lang="en-US" altLang="zh-CN" sz="1800" kern="0" dirty="0">
                <a:solidFill>
                  <a:srgbClr val="005F2E"/>
                </a:solidFill>
                <a:latin typeface="Calibri"/>
                <a:ea typeface="微软雅黑" panose="020B0503020204020204" pitchFamily="34" charset="-122"/>
                <a:cs typeface="Arial"/>
                <a:sym typeface="Arial"/>
              </a:rPr>
              <a:t>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830606-C488-DC12-F4F4-0E705DBDC412}"/>
              </a:ext>
            </a:extLst>
          </p:cNvPr>
          <p:cNvCxnSpPr>
            <a:cxnSpLocks/>
          </p:cNvCxnSpPr>
          <p:nvPr/>
        </p:nvCxnSpPr>
        <p:spPr>
          <a:xfrm flipH="1">
            <a:off x="577312" y="2101663"/>
            <a:ext cx="16393" cy="3324557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exagon 9">
            <a:extLst>
              <a:ext uri="{FF2B5EF4-FFF2-40B4-BE49-F238E27FC236}">
                <a16:creationId xmlns:a16="http://schemas.microsoft.com/office/drawing/2014/main" id="{C2112BB8-3FBE-DDAA-E9BC-26438335015A}"/>
              </a:ext>
            </a:extLst>
          </p:cNvPr>
          <p:cNvSpPr/>
          <p:nvPr/>
        </p:nvSpPr>
        <p:spPr>
          <a:xfrm rot="16200000">
            <a:off x="227694" y="1883433"/>
            <a:ext cx="699235" cy="602790"/>
          </a:xfrm>
          <a:prstGeom prst="hexagon">
            <a:avLst/>
          </a:prstGeom>
          <a:solidFill>
            <a:schemeClr val="bg1"/>
          </a:solidFill>
          <a:ln w="28575">
            <a:solidFill>
              <a:srgbClr val="00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7575">
              <a:buClr>
                <a:srgbClr val="000000"/>
              </a:buClr>
              <a:defRPr/>
            </a:pPr>
            <a:endParaRPr lang="id-ID" sz="1282" kern="0" dirty="0">
              <a:solidFill>
                <a:prstClr val="white"/>
              </a:solidFill>
              <a:latin typeface="Calibri"/>
              <a:sym typeface="Arial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CC345D02-9BB5-8434-4523-ABC38C65056E}"/>
              </a:ext>
            </a:extLst>
          </p:cNvPr>
          <p:cNvSpPr/>
          <p:nvPr/>
        </p:nvSpPr>
        <p:spPr>
          <a:xfrm rot="16200000">
            <a:off x="227694" y="3170418"/>
            <a:ext cx="699235" cy="602790"/>
          </a:xfrm>
          <a:prstGeom prst="hexagon">
            <a:avLst/>
          </a:prstGeom>
          <a:solidFill>
            <a:schemeClr val="bg1"/>
          </a:solidFill>
          <a:ln w="28575">
            <a:solidFill>
              <a:srgbClr val="00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7575">
              <a:buClr>
                <a:srgbClr val="000000"/>
              </a:buClr>
              <a:defRPr/>
            </a:pPr>
            <a:endParaRPr lang="id-ID" sz="1282" kern="0" dirty="0">
              <a:solidFill>
                <a:prstClr val="white"/>
              </a:solidFill>
              <a:latin typeface="Calibri"/>
              <a:sym typeface="Arial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FF83447-5073-9D2F-2D03-C0AA932D71D8}"/>
              </a:ext>
            </a:extLst>
          </p:cNvPr>
          <p:cNvSpPr/>
          <p:nvPr/>
        </p:nvSpPr>
        <p:spPr>
          <a:xfrm rot="16200000">
            <a:off x="227694" y="4317900"/>
            <a:ext cx="699235" cy="602790"/>
          </a:xfrm>
          <a:prstGeom prst="hexagon">
            <a:avLst/>
          </a:prstGeom>
          <a:solidFill>
            <a:schemeClr val="bg1"/>
          </a:solidFill>
          <a:ln w="28575">
            <a:solidFill>
              <a:srgbClr val="00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7575">
              <a:buClr>
                <a:srgbClr val="000000"/>
              </a:buClr>
              <a:defRPr/>
            </a:pPr>
            <a:endParaRPr lang="id-ID" sz="1282" kern="0" dirty="0">
              <a:solidFill>
                <a:prstClr val="white"/>
              </a:solidFill>
              <a:latin typeface="Calibri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FA4F64-F74E-7563-44C8-9F9BFC790B61}"/>
              </a:ext>
            </a:extLst>
          </p:cNvPr>
          <p:cNvSpPr/>
          <p:nvPr/>
        </p:nvSpPr>
        <p:spPr>
          <a:xfrm>
            <a:off x="946766" y="1884276"/>
            <a:ext cx="2728343" cy="69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7575">
              <a:buClr>
                <a:srgbClr val="006633"/>
              </a:buClr>
              <a:defRPr/>
            </a:pPr>
            <a:r>
              <a:rPr lang="en-US" sz="1600" kern="0">
                <a:solidFill>
                  <a:srgbClr val="000000"/>
                </a:solidFill>
                <a:latin typeface="Calibri"/>
                <a:sym typeface="Arial"/>
              </a:rPr>
              <a:t>Data yang dihasilkan oleh produsen data harus </a:t>
            </a:r>
            <a:r>
              <a:rPr lang="en-US" sz="1600" kern="0">
                <a:solidFill>
                  <a:srgbClr val="005F2E"/>
                </a:solidFill>
                <a:latin typeface="Calibri"/>
                <a:sym typeface="Arial"/>
              </a:rPr>
              <a:t>dilengkapi dengan metadata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A03D83D-E2C8-21EE-0176-FFDCFFAC2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66" y="3207374"/>
            <a:ext cx="461689" cy="461689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4EA49C42-A379-C5EE-69A8-8D31639B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66" y="1923200"/>
            <a:ext cx="461689" cy="46168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8EC7BCF6-1ABF-EAD2-0CB9-1919AFDC2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66" y="4370932"/>
            <a:ext cx="461689" cy="4616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3E35A8-E4EE-C3AC-21B7-65188A31BDB0}"/>
              </a:ext>
            </a:extLst>
          </p:cNvPr>
          <p:cNvSpPr/>
          <p:nvPr/>
        </p:nvSpPr>
        <p:spPr>
          <a:xfrm>
            <a:off x="946766" y="3109860"/>
            <a:ext cx="2802497" cy="69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7575">
              <a:buClr>
                <a:srgbClr val="006633"/>
              </a:buClr>
              <a:defRPr/>
            </a:pPr>
            <a:r>
              <a:rPr lang="en-US" sz="1600" kern="0" dirty="0" err="1">
                <a:solidFill>
                  <a:srgbClr val="000000"/>
                </a:solidFill>
                <a:latin typeface="Calibri"/>
                <a:sym typeface="Arial"/>
              </a:rPr>
              <a:t>Informasi</a:t>
            </a:r>
            <a:r>
              <a:rPr lang="en-US" sz="1600" kern="0" dirty="0">
                <a:solidFill>
                  <a:srgbClr val="000000"/>
                </a:solidFill>
                <a:latin typeface="Calibri"/>
                <a:sym typeface="Arial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Calibri"/>
                <a:sym typeface="Arial"/>
              </a:rPr>
              <a:t>dalam</a:t>
            </a:r>
            <a:r>
              <a:rPr lang="en-US" sz="1600" kern="0" dirty="0">
                <a:solidFill>
                  <a:srgbClr val="000000"/>
                </a:solidFill>
                <a:latin typeface="Calibri"/>
                <a:sym typeface="Arial"/>
              </a:rPr>
              <a:t> metadata </a:t>
            </a:r>
            <a:r>
              <a:rPr lang="en-US" sz="1600" kern="0" dirty="0" err="1">
                <a:solidFill>
                  <a:srgbClr val="000000"/>
                </a:solidFill>
                <a:latin typeface="Calibri"/>
                <a:sym typeface="Arial"/>
              </a:rPr>
              <a:t>harus</a:t>
            </a:r>
            <a:r>
              <a:rPr lang="en-US" sz="1600" kern="0" dirty="0">
                <a:solidFill>
                  <a:srgbClr val="000000"/>
                </a:solidFill>
                <a:latin typeface="Calibri"/>
                <a:sym typeface="Arial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Calibri"/>
                <a:sym typeface="Arial"/>
              </a:rPr>
              <a:t>mengikuti</a:t>
            </a:r>
            <a:r>
              <a:rPr lang="en-US" sz="1600" kern="0" dirty="0">
                <a:solidFill>
                  <a:srgbClr val="000000"/>
                </a:solidFill>
                <a:latin typeface="Calibri"/>
                <a:sym typeface="Arial"/>
              </a:rPr>
              <a:t> </a:t>
            </a:r>
            <a:r>
              <a:rPr lang="en-US" sz="1600" kern="0" dirty="0" err="1">
                <a:solidFill>
                  <a:srgbClr val="005F2E"/>
                </a:solidFill>
                <a:latin typeface="Calibri"/>
                <a:sym typeface="Arial"/>
              </a:rPr>
              <a:t>struktur</a:t>
            </a:r>
            <a:r>
              <a:rPr lang="en-US" sz="1600" kern="0" dirty="0">
                <a:solidFill>
                  <a:srgbClr val="005F2E"/>
                </a:solidFill>
                <a:latin typeface="Calibri"/>
                <a:sym typeface="Arial"/>
              </a:rPr>
              <a:t> dan format yang </a:t>
            </a:r>
            <a:r>
              <a:rPr lang="en-US" sz="1600" kern="0" dirty="0" err="1">
                <a:solidFill>
                  <a:srgbClr val="005F2E"/>
                </a:solidFill>
                <a:latin typeface="Calibri"/>
                <a:sym typeface="Arial"/>
              </a:rPr>
              <a:t>baku</a:t>
            </a:r>
            <a:endParaRPr lang="en-US" sz="1600" kern="0" dirty="0">
              <a:solidFill>
                <a:srgbClr val="005F2E"/>
              </a:solidFill>
              <a:latin typeface="Calibri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87AF0-D0EF-4500-5163-7948FA0B3471}"/>
              </a:ext>
            </a:extLst>
          </p:cNvPr>
          <p:cNvSpPr/>
          <p:nvPr/>
        </p:nvSpPr>
        <p:spPr>
          <a:xfrm>
            <a:off x="949619" y="4157104"/>
            <a:ext cx="2802497" cy="1190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7575">
              <a:buClr>
                <a:srgbClr val="006633"/>
              </a:buClr>
              <a:defRPr/>
            </a:pPr>
            <a:r>
              <a:rPr lang="en-US" sz="1600" kern="0">
                <a:solidFill>
                  <a:srgbClr val="000000"/>
                </a:solidFill>
                <a:latin typeface="Calibri"/>
                <a:sym typeface="Arial"/>
              </a:rPr>
              <a:t>Struktur dan format metadata baku dari data statistik </a:t>
            </a:r>
            <a:r>
              <a:rPr lang="en-US" sz="1600" kern="0">
                <a:solidFill>
                  <a:srgbClr val="005F2E"/>
                </a:solidFill>
                <a:latin typeface="Calibri"/>
                <a:sym typeface="Arial"/>
              </a:rPr>
              <a:t>ditetapkan oleh BPS </a:t>
            </a:r>
            <a:r>
              <a:rPr lang="en-US" sz="1600" kern="0">
                <a:solidFill>
                  <a:srgbClr val="000000"/>
                </a:solidFill>
                <a:latin typeface="Calibri"/>
                <a:sym typeface="Arial"/>
              </a:rPr>
              <a:t>sebagai pembina data tingkat pusat</a:t>
            </a:r>
          </a:p>
        </p:txBody>
      </p:sp>
      <p:sp>
        <p:nvSpPr>
          <p:cNvPr id="27" name="Flowchart: Predefined Process 26">
            <a:extLst>
              <a:ext uri="{FF2B5EF4-FFF2-40B4-BE49-F238E27FC236}">
                <a16:creationId xmlns:a16="http://schemas.microsoft.com/office/drawing/2014/main" id="{64020959-183C-E519-E0C6-6C5850F4A0EA}"/>
              </a:ext>
            </a:extLst>
          </p:cNvPr>
          <p:cNvSpPr/>
          <p:nvPr/>
        </p:nvSpPr>
        <p:spPr>
          <a:xfrm>
            <a:off x="299375" y="5664930"/>
            <a:ext cx="3076823" cy="765938"/>
          </a:xfrm>
          <a:prstGeom prst="flowChartPredefined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7575">
              <a:buClr>
                <a:srgbClr val="000000"/>
              </a:buClr>
              <a:defRPr/>
            </a:pPr>
            <a:r>
              <a:rPr lang="en-US" sz="1800" kern="0">
                <a:solidFill>
                  <a:srgbClr val="000000"/>
                </a:solidFill>
                <a:latin typeface="Calibri"/>
                <a:sym typeface="Arial"/>
              </a:rPr>
              <a:t>Metadata adalah DNA Data</a:t>
            </a:r>
            <a:endParaRPr lang="en-ID" sz="1800" kern="0">
              <a:solidFill>
                <a:srgbClr val="000000"/>
              </a:solidFill>
              <a:latin typeface="Calibri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C02B4-A5E2-9A60-3957-2042D6C2D9AB}"/>
              </a:ext>
            </a:extLst>
          </p:cNvPr>
          <p:cNvSpPr txBox="1"/>
          <p:nvPr/>
        </p:nvSpPr>
        <p:spPr>
          <a:xfrm>
            <a:off x="4108777" y="1792305"/>
            <a:ext cx="7921790" cy="52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>
              <a:defRPr/>
            </a:pPr>
            <a:r>
              <a:rPr lang="en-US" sz="1400" b="1" i="1" dirty="0" err="1">
                <a:solidFill>
                  <a:srgbClr val="000000"/>
                </a:solidFill>
                <a:latin typeface="Calibri"/>
              </a:rPr>
              <a:t>Peraturan</a:t>
            </a:r>
            <a:r>
              <a:rPr lang="en-US" sz="1400" b="1" i="1" dirty="0">
                <a:solidFill>
                  <a:srgbClr val="000000"/>
                </a:solidFill>
                <a:latin typeface="Calibri"/>
              </a:rPr>
              <a:t> BPS </a:t>
            </a:r>
            <a:r>
              <a:rPr lang="en-US" sz="1400" b="1" i="1" dirty="0" err="1">
                <a:solidFill>
                  <a:srgbClr val="000000"/>
                </a:solidFill>
                <a:latin typeface="Calibri"/>
              </a:rPr>
              <a:t>Nomor</a:t>
            </a:r>
            <a:r>
              <a:rPr lang="en-US" sz="1400" b="1" i="1" dirty="0">
                <a:solidFill>
                  <a:srgbClr val="000000"/>
                </a:solidFill>
                <a:latin typeface="Calibri"/>
              </a:rPr>
              <a:t> 5 </a:t>
            </a:r>
            <a:r>
              <a:rPr lang="en-US" sz="1400" b="1" i="1" dirty="0" err="1">
                <a:solidFill>
                  <a:srgbClr val="000000"/>
                </a:solidFill>
                <a:latin typeface="Calibri"/>
              </a:rPr>
              <a:t>Tahun</a:t>
            </a:r>
            <a:r>
              <a:rPr lang="en-US" sz="1400" b="1" i="1" dirty="0">
                <a:solidFill>
                  <a:srgbClr val="000000"/>
                </a:solidFill>
                <a:latin typeface="Calibri"/>
              </a:rPr>
              <a:t> 2020 </a:t>
            </a:r>
            <a:r>
              <a:rPr lang="en-US" sz="1400" i="1" dirty="0" err="1">
                <a:solidFill>
                  <a:srgbClr val="000000"/>
                </a:solidFill>
                <a:latin typeface="Calibri"/>
              </a:rPr>
              <a:t>tentang</a:t>
            </a:r>
            <a:r>
              <a:rPr lang="en-US" sz="1400" i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alibri"/>
              </a:rPr>
              <a:t>Petunjuk</a:t>
            </a:r>
            <a:r>
              <a:rPr lang="en-US" sz="1400" i="1" dirty="0">
                <a:solidFill>
                  <a:srgbClr val="000000"/>
                </a:solidFill>
                <a:latin typeface="Calibri"/>
              </a:rPr>
              <a:t> Teknis Metadata </a:t>
            </a:r>
            <a:r>
              <a:rPr lang="en-US" sz="1400" i="1" dirty="0" err="1">
                <a:solidFill>
                  <a:srgbClr val="000000"/>
                </a:solidFill>
                <a:latin typeface="Calibri"/>
              </a:rPr>
              <a:t>Statistik</a:t>
            </a:r>
            <a:r>
              <a:rPr lang="en-US" sz="1400" i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alibri"/>
              </a:rPr>
              <a:t>mengatur</a:t>
            </a:r>
            <a:r>
              <a:rPr lang="en-US" sz="1400" i="1" dirty="0">
                <a:solidFill>
                  <a:srgbClr val="000000"/>
                </a:solidFill>
                <a:latin typeface="Calibri"/>
              </a:rPr>
              <a:t> 3 </a:t>
            </a:r>
            <a:r>
              <a:rPr lang="en-US" sz="1400" i="1" dirty="0" err="1">
                <a:solidFill>
                  <a:srgbClr val="000000"/>
                </a:solidFill>
                <a:latin typeface="Calibri"/>
              </a:rPr>
              <a:t>jenis</a:t>
            </a:r>
            <a:r>
              <a:rPr lang="en-US" sz="1400" i="1" dirty="0">
                <a:solidFill>
                  <a:srgbClr val="000000"/>
                </a:solidFill>
                <a:latin typeface="Calibri"/>
              </a:rPr>
              <a:t> metadata </a:t>
            </a:r>
            <a:r>
              <a:rPr lang="en-US" sz="1400" i="1" dirty="0" err="1">
                <a:solidFill>
                  <a:srgbClr val="000000"/>
                </a:solidFill>
                <a:latin typeface="Calibri"/>
              </a:rPr>
              <a:t>statistik</a:t>
            </a:r>
            <a:r>
              <a:rPr lang="en-US" sz="1400" i="1" dirty="0">
                <a:solidFill>
                  <a:srgbClr val="000000"/>
                </a:solidFill>
                <a:latin typeface="Calibri"/>
              </a:rPr>
              <a:t>:</a:t>
            </a:r>
            <a:endParaRPr lang="en-ID" sz="1400" i="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72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0321-DCE7-295C-3A35-4FED6B1A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Raleway" pitchFamily="2" charset="0"/>
              </a:rPr>
              <a:t>Manfaat Metadata </a:t>
            </a:r>
            <a:r>
              <a:rPr lang="en-US" sz="2800" b="1" dirty="0" err="1">
                <a:latin typeface="Raleway" pitchFamily="2" charset="0"/>
              </a:rPr>
              <a:t>Statistik</a:t>
            </a:r>
            <a:endParaRPr lang="en-ID" sz="2800" b="1" dirty="0">
              <a:latin typeface="Raleway" pitchFamily="2" charset="0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5F2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583">
              <a:defRPr/>
            </a:pPr>
            <a:fld id="{A88EA908-BA59-4183-8648-53219FC00D5C}" type="slidenum">
              <a:rPr lang="en-AU" b="1" smtClean="0"/>
              <a:pPr>
                <a:defRPr/>
              </a:pPr>
              <a:t>16</a:t>
            </a:fld>
            <a:endParaRPr lang="en-AU" sz="1400" b="1" dirty="0">
              <a:solidFill>
                <a:srgbClr val="006633"/>
              </a:solidFill>
              <a:latin typeface="Calibri" panose="020F0502020204030204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6217566" y="1228620"/>
            <a:ext cx="647850" cy="64785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FEB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 txBox="1"/>
          <p:nvPr/>
        </p:nvSpPr>
        <p:spPr>
          <a:xfrm>
            <a:off x="6408492" y="1250088"/>
            <a:ext cx="278830" cy="574173"/>
          </a:xfrm>
          <a:prstGeom prst="rect">
            <a:avLst/>
          </a:prstGeom>
        </p:spPr>
        <p:txBody>
          <a:bodyPr vert="horz" wrap="square" lIns="0" tIns="12703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601" b="1" spc="35" dirty="0">
                <a:solidFill>
                  <a:srgbClr val="F1F1F1"/>
                </a:solidFill>
                <a:latin typeface="Cambria Math"/>
                <a:cs typeface="Cambria Math"/>
              </a:rPr>
              <a:t>1</a:t>
            </a:r>
            <a:endParaRPr sz="3601" dirty="0">
              <a:latin typeface="Cambria Math"/>
              <a:cs typeface="Cambria Math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6334273" y="3298014"/>
            <a:ext cx="647850" cy="64785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50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700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50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FEBD26"/>
          </a:solidFill>
        </p:spPr>
        <p:txBody>
          <a:bodyPr wrap="square" lIns="0" tIns="0" rIns="0" bIns="0" rtlCol="0"/>
          <a:lstStyle/>
          <a:p>
            <a:endParaRPr>
              <a:solidFill>
                <a:srgbClr val="006633"/>
              </a:solidFill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6900752" y="1721969"/>
            <a:ext cx="2961055" cy="1257686"/>
          </a:xfrm>
          <a:prstGeom prst="rect">
            <a:avLst/>
          </a:prstGeom>
        </p:spPr>
        <p:txBody>
          <a:bodyPr vert="horz" wrap="square" lIns="0" tIns="13338" rIns="0" bIns="0" rtlCol="0">
            <a:spAutoFit/>
          </a:bodyPr>
          <a:lstStyle/>
          <a:p>
            <a:pPr marL="376630" indent="-364563">
              <a:lnSpc>
                <a:spcPts val="2350"/>
              </a:lnSpc>
              <a:spcBef>
                <a:spcPts val="105"/>
              </a:spcBef>
              <a:buFont typeface="Courier New"/>
              <a:buChar char="o"/>
              <a:tabLst>
                <a:tab pos="377265" algn="l"/>
              </a:tabLst>
            </a:pPr>
            <a:r>
              <a:rPr lang="en-US" sz="2000" dirty="0" err="1">
                <a:solidFill>
                  <a:srgbClr val="404040"/>
                </a:solidFill>
                <a:latin typeface="Agency FB"/>
                <a:cs typeface="Agency FB"/>
              </a:rPr>
              <a:t>Mengh</a:t>
            </a:r>
            <a:r>
              <a:rPr sz="2000" dirty="0" err="1">
                <a:solidFill>
                  <a:srgbClr val="404040"/>
                </a:solidFill>
                <a:latin typeface="Agency FB"/>
                <a:cs typeface="Agency FB"/>
              </a:rPr>
              <a:t>indari</a:t>
            </a:r>
            <a:r>
              <a:rPr sz="2000" spc="-50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duplikasi</a:t>
            </a:r>
            <a:endParaRPr sz="2000" dirty="0">
              <a:latin typeface="Agency FB"/>
              <a:cs typeface="Agency FB"/>
            </a:endParaRPr>
          </a:p>
          <a:p>
            <a:pPr marL="376630" indent="-364563">
              <a:lnSpc>
                <a:spcPts val="2460"/>
              </a:lnSpc>
              <a:buSzPct val="95238"/>
              <a:buFont typeface="Courier New"/>
              <a:buChar char="o"/>
              <a:tabLst>
                <a:tab pos="377265" algn="l"/>
              </a:tabLst>
            </a:pPr>
            <a:r>
              <a:rPr i="1" spc="-35" dirty="0">
                <a:solidFill>
                  <a:srgbClr val="404040"/>
                </a:solidFill>
                <a:latin typeface="Agency FB"/>
                <a:cs typeface="Agency FB"/>
              </a:rPr>
              <a:t>Sharing</a:t>
            </a:r>
            <a:r>
              <a:rPr i="1" spc="-75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informasi</a:t>
            </a:r>
            <a:endParaRPr sz="2000" dirty="0">
              <a:latin typeface="Agency FB"/>
              <a:cs typeface="Agency FB"/>
            </a:endParaRPr>
          </a:p>
          <a:p>
            <a:pPr marL="376630" indent="-364563">
              <a:lnSpc>
                <a:spcPts val="2390"/>
              </a:lnSpc>
              <a:buFont typeface="Courier New"/>
              <a:buChar char="o"/>
              <a:tabLst>
                <a:tab pos="377265" algn="l"/>
              </a:tabLst>
            </a:pP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Publikasi</a:t>
            </a:r>
            <a:r>
              <a:rPr sz="2000" spc="-40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output</a:t>
            </a:r>
            <a:endParaRPr sz="2000" dirty="0">
              <a:latin typeface="Agency FB"/>
              <a:cs typeface="Agency FB"/>
            </a:endParaRPr>
          </a:p>
          <a:p>
            <a:pPr marL="376630" indent="-364563">
              <a:buFont typeface="Courier New"/>
              <a:buChar char="o"/>
              <a:tabLst>
                <a:tab pos="377265" algn="l"/>
              </a:tabLst>
            </a:pPr>
            <a:r>
              <a:rPr sz="2000" spc="-5" dirty="0" err="1">
                <a:solidFill>
                  <a:srgbClr val="404040"/>
                </a:solidFill>
                <a:latin typeface="Agency FB"/>
                <a:cs typeface="Agency FB"/>
              </a:rPr>
              <a:t>Dokumentasi</a:t>
            </a:r>
            <a:r>
              <a:rPr sz="2000" spc="-5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data dan</a:t>
            </a:r>
            <a:r>
              <a:rPr sz="2000" spc="-110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informasi</a:t>
            </a:r>
            <a:endParaRPr sz="2000" dirty="0">
              <a:latin typeface="Agency FB"/>
              <a:cs typeface="Agency FB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6982124" y="1234652"/>
            <a:ext cx="1746654" cy="406494"/>
          </a:xfrm>
          <a:prstGeom prst="rect">
            <a:avLst/>
          </a:prstGeom>
        </p:spPr>
        <p:txBody>
          <a:bodyPr vert="horz" wrap="square" lIns="0" tIns="12068" rIns="0" bIns="0" rtlCol="0">
            <a:spAutoFit/>
          </a:bodyPr>
          <a:lstStyle/>
          <a:p>
            <a:pPr marL="12703">
              <a:spcBef>
                <a:spcPts val="95"/>
              </a:spcBef>
            </a:pPr>
            <a:r>
              <a:rPr sz="2501" b="1" spc="-5" dirty="0">
                <a:solidFill>
                  <a:srgbClr val="006633"/>
                </a:solidFill>
                <a:latin typeface="Cambria Math"/>
                <a:cs typeface="Cambria Math"/>
              </a:rPr>
              <a:t>Pengembang</a:t>
            </a:r>
            <a:endParaRPr sz="2501" dirty="0">
              <a:solidFill>
                <a:srgbClr val="006633"/>
              </a:solidFill>
              <a:latin typeface="Cambria Math"/>
              <a:cs typeface="Cambria Math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6492220" y="3390077"/>
            <a:ext cx="5018296" cy="1141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3">
              <a:lnSpc>
                <a:spcPts val="3866"/>
              </a:lnSpc>
              <a:tabLst>
                <a:tab pos="581776" algn="l"/>
              </a:tabLst>
            </a:pPr>
            <a:r>
              <a:rPr sz="3601" b="1" spc="35" dirty="0">
                <a:solidFill>
                  <a:srgbClr val="F1F1F1"/>
                </a:solidFill>
                <a:latin typeface="Cambria Math"/>
                <a:cs typeface="Cambria Math"/>
              </a:rPr>
              <a:t>2	</a:t>
            </a:r>
            <a:r>
              <a:rPr sz="2501" b="1" spc="-5" dirty="0">
                <a:solidFill>
                  <a:srgbClr val="006633"/>
                </a:solidFill>
                <a:latin typeface="Cambria Math"/>
                <a:cs typeface="Cambria Math"/>
              </a:rPr>
              <a:t>Pengguna</a:t>
            </a:r>
            <a:endParaRPr sz="2501" dirty="0">
              <a:solidFill>
                <a:srgbClr val="006633"/>
              </a:solidFill>
              <a:latin typeface="Cambria Math"/>
              <a:cs typeface="Cambria Math"/>
            </a:endParaRPr>
          </a:p>
          <a:p>
            <a:pPr marL="1013028" indent="-374090">
              <a:spcBef>
                <a:spcPts val="225"/>
              </a:spcBef>
              <a:buFont typeface="Courier New"/>
              <a:buChar char="o"/>
              <a:tabLst>
                <a:tab pos="1013663" algn="l"/>
              </a:tabLst>
            </a:pP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Memudahkan pencarian dan evaluasi</a:t>
            </a:r>
            <a:r>
              <a:rPr sz="2000" spc="-165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informasi</a:t>
            </a:r>
            <a:endParaRPr sz="2000" dirty="0">
              <a:latin typeface="Agency FB"/>
              <a:cs typeface="Agency FB"/>
            </a:endParaRPr>
          </a:p>
          <a:p>
            <a:pPr marL="1013028" indent="-374090">
              <a:buFont typeface="Courier New"/>
              <a:buChar char="o"/>
              <a:tabLst>
                <a:tab pos="1013663" algn="l"/>
              </a:tabLst>
            </a:pP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Memudahkan </a:t>
            </a:r>
            <a:r>
              <a:rPr sz="2000" dirty="0" err="1">
                <a:solidFill>
                  <a:srgbClr val="404040"/>
                </a:solidFill>
                <a:latin typeface="Agency FB"/>
                <a:cs typeface="Agency FB"/>
              </a:rPr>
              <a:t>pemanfaatan</a:t>
            </a:r>
            <a:r>
              <a:rPr sz="2000" spc="-85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data</a:t>
            </a:r>
            <a:endParaRPr sz="2000" dirty="0">
              <a:latin typeface="Agency FB"/>
              <a:cs typeface="Agency FB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5353894" y="4528019"/>
            <a:ext cx="6146953" cy="1530704"/>
          </a:xfrm>
          <a:prstGeom prst="rect">
            <a:avLst/>
          </a:prstGeom>
        </p:spPr>
        <p:txBody>
          <a:bodyPr vert="horz" wrap="square" lIns="0" tIns="128300" rIns="0" bIns="0" rtlCol="0">
            <a:spAutoFit/>
          </a:bodyPr>
          <a:lstStyle/>
          <a:p>
            <a:pPr marL="12703">
              <a:spcBef>
                <a:spcPts val="1010"/>
              </a:spcBef>
            </a:pPr>
            <a:r>
              <a:rPr sz="2501" b="1" spc="-5" dirty="0">
                <a:solidFill>
                  <a:srgbClr val="006633"/>
                </a:solidFill>
                <a:latin typeface="Cambria Math"/>
                <a:cs typeface="Cambria Math"/>
              </a:rPr>
              <a:t>Organisasi</a:t>
            </a:r>
            <a:endParaRPr sz="2501" dirty="0">
              <a:solidFill>
                <a:srgbClr val="006633"/>
              </a:solidFill>
              <a:latin typeface="Cambria Math"/>
              <a:cs typeface="Cambria Math"/>
            </a:endParaRPr>
          </a:p>
          <a:p>
            <a:pPr marL="445223" indent="-343604">
              <a:spcBef>
                <a:spcPts val="735"/>
              </a:spcBef>
              <a:buFont typeface="Courier New"/>
              <a:buChar char="o"/>
              <a:tabLst>
                <a:tab pos="445859" algn="l"/>
              </a:tabLst>
            </a:pP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Memudahkan pengelolaan data sebagai investasi</a:t>
            </a:r>
            <a:r>
              <a:rPr sz="2000" spc="-204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organisasi</a:t>
            </a:r>
            <a:endParaRPr sz="2000" dirty="0">
              <a:latin typeface="Agency FB"/>
              <a:cs typeface="Agency FB"/>
            </a:endParaRPr>
          </a:p>
          <a:p>
            <a:pPr marL="445223" marR="5081" indent="-342969">
              <a:buFont typeface="Courier New"/>
              <a:buChar char="o"/>
              <a:tabLst>
                <a:tab pos="445859" algn="l"/>
              </a:tabLst>
            </a:pPr>
            <a:r>
              <a:rPr sz="2000" spc="-5" dirty="0">
                <a:solidFill>
                  <a:srgbClr val="404040"/>
                </a:solidFill>
                <a:latin typeface="Agency FB"/>
                <a:cs typeface="Agency FB"/>
              </a:rPr>
              <a:t>Dokumentasi,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meliputi tahapan pengolahan, pengendalian mutu,</a:t>
            </a:r>
            <a:r>
              <a:rPr sz="2000" spc="-240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definisi,  penggunaan data, dan</a:t>
            </a:r>
            <a:r>
              <a:rPr sz="2000" spc="-90" dirty="0">
                <a:solidFill>
                  <a:srgbClr val="404040"/>
                </a:solidFill>
                <a:latin typeface="Agency FB"/>
                <a:cs typeface="Agency FB"/>
              </a:rPr>
              <a:t> </a:t>
            </a:r>
            <a:r>
              <a:rPr sz="2000" dirty="0">
                <a:solidFill>
                  <a:srgbClr val="404040"/>
                </a:solidFill>
                <a:latin typeface="Agency FB"/>
                <a:cs typeface="Agency FB"/>
              </a:rPr>
              <a:t>keterbatasan</a:t>
            </a:r>
            <a:endParaRPr sz="2000" dirty="0">
              <a:latin typeface="Agency FB"/>
              <a:cs typeface="Agency FB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4656555" y="4528019"/>
            <a:ext cx="647850" cy="64785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2"/>
                </a:lnTo>
                <a:lnTo>
                  <a:pt x="230332" y="13714"/>
                </a:lnTo>
                <a:lnTo>
                  <a:pt x="187340" y="30106"/>
                </a:lnTo>
                <a:lnTo>
                  <a:pt x="147528" y="52184"/>
                </a:lnTo>
                <a:lnTo>
                  <a:pt x="111397" y="79448"/>
                </a:lnTo>
                <a:lnTo>
                  <a:pt x="79448" y="111397"/>
                </a:lnTo>
                <a:lnTo>
                  <a:pt x="52184" y="147528"/>
                </a:lnTo>
                <a:lnTo>
                  <a:pt x="30106" y="187340"/>
                </a:lnTo>
                <a:lnTo>
                  <a:pt x="13714" y="230332"/>
                </a:lnTo>
                <a:lnTo>
                  <a:pt x="3512" y="276003"/>
                </a:lnTo>
                <a:lnTo>
                  <a:pt x="0" y="323849"/>
                </a:lnTo>
                <a:lnTo>
                  <a:pt x="3512" y="371696"/>
                </a:lnTo>
                <a:lnTo>
                  <a:pt x="13714" y="417367"/>
                </a:lnTo>
                <a:lnTo>
                  <a:pt x="30106" y="460359"/>
                </a:lnTo>
                <a:lnTo>
                  <a:pt x="52184" y="500171"/>
                </a:lnTo>
                <a:lnTo>
                  <a:pt x="79448" y="536302"/>
                </a:lnTo>
                <a:lnTo>
                  <a:pt x="111397" y="568251"/>
                </a:lnTo>
                <a:lnTo>
                  <a:pt x="147528" y="595515"/>
                </a:lnTo>
                <a:lnTo>
                  <a:pt x="187340" y="617593"/>
                </a:lnTo>
                <a:lnTo>
                  <a:pt x="230332" y="633985"/>
                </a:lnTo>
                <a:lnTo>
                  <a:pt x="276003" y="644187"/>
                </a:lnTo>
                <a:lnTo>
                  <a:pt x="323850" y="647699"/>
                </a:lnTo>
                <a:lnTo>
                  <a:pt x="371696" y="644187"/>
                </a:lnTo>
                <a:lnTo>
                  <a:pt x="417367" y="633985"/>
                </a:lnTo>
                <a:lnTo>
                  <a:pt x="460359" y="617593"/>
                </a:lnTo>
                <a:lnTo>
                  <a:pt x="500171" y="595515"/>
                </a:lnTo>
                <a:lnTo>
                  <a:pt x="536302" y="568251"/>
                </a:lnTo>
                <a:lnTo>
                  <a:pt x="568251" y="536302"/>
                </a:lnTo>
                <a:lnTo>
                  <a:pt x="595515" y="500171"/>
                </a:lnTo>
                <a:lnTo>
                  <a:pt x="617593" y="460359"/>
                </a:lnTo>
                <a:lnTo>
                  <a:pt x="633985" y="417367"/>
                </a:lnTo>
                <a:lnTo>
                  <a:pt x="644187" y="371696"/>
                </a:lnTo>
                <a:lnTo>
                  <a:pt x="647700" y="323849"/>
                </a:lnTo>
                <a:lnTo>
                  <a:pt x="644187" y="276003"/>
                </a:lnTo>
                <a:lnTo>
                  <a:pt x="633985" y="230332"/>
                </a:lnTo>
                <a:lnTo>
                  <a:pt x="617593" y="187340"/>
                </a:lnTo>
                <a:lnTo>
                  <a:pt x="595515" y="147528"/>
                </a:lnTo>
                <a:lnTo>
                  <a:pt x="568251" y="111397"/>
                </a:lnTo>
                <a:lnTo>
                  <a:pt x="536302" y="79448"/>
                </a:lnTo>
                <a:lnTo>
                  <a:pt x="500171" y="52184"/>
                </a:lnTo>
                <a:lnTo>
                  <a:pt x="460359" y="30106"/>
                </a:lnTo>
                <a:lnTo>
                  <a:pt x="417367" y="13714"/>
                </a:lnTo>
                <a:lnTo>
                  <a:pt x="371696" y="3512"/>
                </a:lnTo>
                <a:lnTo>
                  <a:pt x="323850" y="0"/>
                </a:lnTo>
                <a:close/>
              </a:path>
            </a:pathLst>
          </a:custGeom>
          <a:solidFill>
            <a:srgbClr val="FEB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 txBox="1"/>
          <p:nvPr/>
        </p:nvSpPr>
        <p:spPr>
          <a:xfrm>
            <a:off x="4841065" y="4565668"/>
            <a:ext cx="278830" cy="574173"/>
          </a:xfrm>
          <a:prstGeom prst="rect">
            <a:avLst/>
          </a:prstGeom>
        </p:spPr>
        <p:txBody>
          <a:bodyPr vert="horz" wrap="square" lIns="0" tIns="12703" rIns="0" bIns="0" rtlCol="0">
            <a:spAutoFit/>
          </a:bodyPr>
          <a:lstStyle/>
          <a:p>
            <a:pPr marL="12703">
              <a:spcBef>
                <a:spcPts val="100"/>
              </a:spcBef>
            </a:pPr>
            <a:r>
              <a:rPr sz="3601" b="1" spc="35" dirty="0">
                <a:solidFill>
                  <a:srgbClr val="F1F1F1"/>
                </a:solidFill>
                <a:latin typeface="Cambria Math"/>
                <a:cs typeface="Cambria Math"/>
              </a:rPr>
              <a:t>3</a:t>
            </a:r>
            <a:endParaRPr sz="3601" dirty="0">
              <a:latin typeface="Cambria Math"/>
              <a:cs typeface="Cambria Math"/>
            </a:endParaRPr>
          </a:p>
        </p:txBody>
      </p:sp>
      <p:sp>
        <p:nvSpPr>
          <p:cNvPr id="19" name="object 4"/>
          <p:cNvSpPr/>
          <p:nvPr/>
        </p:nvSpPr>
        <p:spPr>
          <a:xfrm>
            <a:off x="583145" y="2826457"/>
            <a:ext cx="3820409" cy="847921"/>
          </a:xfrm>
          <a:custGeom>
            <a:avLst/>
            <a:gdLst/>
            <a:ahLst/>
            <a:cxnLst/>
            <a:rect l="l" t="t" r="r" b="b"/>
            <a:pathLst>
              <a:path w="3819525" h="847725">
                <a:moveTo>
                  <a:pt x="3677920" y="0"/>
                </a:moveTo>
                <a:lnTo>
                  <a:pt x="0" y="0"/>
                </a:lnTo>
                <a:lnTo>
                  <a:pt x="0" y="847343"/>
                </a:lnTo>
                <a:lnTo>
                  <a:pt x="3677920" y="847343"/>
                </a:lnTo>
                <a:lnTo>
                  <a:pt x="3722550" y="840142"/>
                </a:lnTo>
                <a:lnTo>
                  <a:pt x="3761317" y="820090"/>
                </a:lnTo>
                <a:lnTo>
                  <a:pt x="3791890" y="789517"/>
                </a:lnTo>
                <a:lnTo>
                  <a:pt x="3811942" y="750750"/>
                </a:lnTo>
                <a:lnTo>
                  <a:pt x="3819144" y="706119"/>
                </a:lnTo>
                <a:lnTo>
                  <a:pt x="3819144" y="141224"/>
                </a:lnTo>
                <a:lnTo>
                  <a:pt x="3811942" y="96593"/>
                </a:lnTo>
                <a:lnTo>
                  <a:pt x="3791890" y="57826"/>
                </a:lnTo>
                <a:lnTo>
                  <a:pt x="3761317" y="27253"/>
                </a:lnTo>
                <a:lnTo>
                  <a:pt x="3722550" y="7201"/>
                </a:lnTo>
                <a:lnTo>
                  <a:pt x="3677920" y="0"/>
                </a:lnTo>
                <a:close/>
              </a:path>
            </a:pathLst>
          </a:custGeom>
          <a:solidFill>
            <a:srgbClr val="FEB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/>
          <p:cNvSpPr txBox="1"/>
          <p:nvPr/>
        </p:nvSpPr>
        <p:spPr>
          <a:xfrm>
            <a:off x="854276" y="2979655"/>
            <a:ext cx="3101423" cy="513834"/>
          </a:xfrm>
          <a:prstGeom prst="rect">
            <a:avLst/>
          </a:prstGeom>
        </p:spPr>
        <p:txBody>
          <a:bodyPr vert="horz" wrap="square" lIns="0" tIns="13338" rIns="0" bIns="0" rtlCol="0">
            <a:spAutoFit/>
          </a:bodyPr>
          <a:lstStyle/>
          <a:p>
            <a:pPr marL="12703">
              <a:spcBef>
                <a:spcPts val="105"/>
              </a:spcBef>
            </a:pPr>
            <a:r>
              <a:rPr sz="3201" b="1" dirty="0">
                <a:solidFill>
                  <a:srgbClr val="F1F1F1"/>
                </a:solidFill>
                <a:latin typeface="Cambria Math"/>
                <a:cs typeface="Cambria Math"/>
              </a:rPr>
              <a:t>Manfaat</a:t>
            </a:r>
            <a:r>
              <a:rPr sz="3201" b="1" spc="-120" dirty="0">
                <a:solidFill>
                  <a:srgbClr val="F1F1F1"/>
                </a:solidFill>
                <a:latin typeface="Cambria Math"/>
                <a:cs typeface="Cambria Math"/>
              </a:rPr>
              <a:t> </a:t>
            </a:r>
            <a:r>
              <a:rPr sz="3201" b="1" spc="5" dirty="0">
                <a:solidFill>
                  <a:srgbClr val="F1F1F1"/>
                </a:solidFill>
                <a:latin typeface="Cambria Math"/>
                <a:cs typeface="Cambria Math"/>
              </a:rPr>
              <a:t>Metadata</a:t>
            </a:r>
            <a:endParaRPr sz="3201" dirty="0">
              <a:latin typeface="Cambria Math"/>
              <a:cs typeface="Cambria Math"/>
            </a:endParaRPr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4403555" y="1552545"/>
            <a:ext cx="1814012" cy="1684027"/>
          </a:xfrm>
          <a:prstGeom prst="bentConnector3">
            <a:avLst>
              <a:gd name="adj1" fmla="val 530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403555" y="3236571"/>
            <a:ext cx="1930719" cy="38536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6200000" flipH="1">
            <a:off x="4046293" y="3593831"/>
            <a:ext cx="1291448" cy="576926"/>
          </a:xfrm>
          <a:prstGeom prst="bentConnector3">
            <a:avLst>
              <a:gd name="adj1" fmla="val 137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67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2">
            <a:extLst>
              <a:ext uri="{FF2B5EF4-FFF2-40B4-BE49-F238E27FC236}">
                <a16:creationId xmlns:a16="http://schemas.microsoft.com/office/drawing/2014/main" id="{CEB79ED5-EDD9-46F9-B728-3CF86FEE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noProof="1">
                <a:latin typeface="Raleway" pitchFamily="2" charset="0"/>
              </a:rPr>
              <a:t>Desain</a:t>
            </a:r>
            <a:r>
              <a:rPr lang="en-US" sz="2400" b="1" noProof="1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n-US" sz="2400" b="1" noProof="1">
                <a:latin typeface="Raleway" pitchFamily="2" charset="0"/>
              </a:rPr>
              <a:t>Pembentukan dan Pemanfaatan Metadata Statistik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D4ADB-79CE-478E-8FBE-53E59DEC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A8F5C4E3-6105-466B-A340-80D73DB22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396" y="6642843"/>
            <a:ext cx="173776" cy="152435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31" tIns="45731" rIns="45731" bIns="45731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552CB-1C39-4046-91D2-489D3302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" y="832247"/>
            <a:ext cx="12194822" cy="568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3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>
          <a:extLst>
            <a:ext uri="{FF2B5EF4-FFF2-40B4-BE49-F238E27FC236}">
              <a16:creationId xmlns:a16="http://schemas.microsoft.com/office/drawing/2014/main" id="{50EFF05F-691B-5629-CCDC-D062A5407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7;p40">
            <a:extLst>
              <a:ext uri="{FF2B5EF4-FFF2-40B4-BE49-F238E27FC236}">
                <a16:creationId xmlns:a16="http://schemas.microsoft.com/office/drawing/2014/main" id="{EF76B7F0-6719-5A80-2077-F264A2D2B6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8" tIns="121928" rIns="121928" bIns="121928" rtlCol="0" anchor="ctr" anchorCtr="0">
            <a:noAutofit/>
          </a:bodyPr>
          <a:lstStyle/>
          <a:p>
            <a:pPr algn="l">
              <a:tabLst>
                <a:tab pos="1219444" algn="l"/>
              </a:tabLst>
            </a:pPr>
            <a:r>
              <a:rPr lang="en-US" sz="2667" b="1" dirty="0">
                <a:latin typeface="Raleway" pitchFamily="2" charset="0"/>
              </a:rPr>
              <a:t>Akses Metadata </a:t>
            </a:r>
            <a:r>
              <a:rPr lang="en-US" sz="2667" b="1" dirty="0" err="1">
                <a:latin typeface="Raleway" pitchFamily="2" charset="0"/>
              </a:rPr>
              <a:t>Statistik</a:t>
            </a:r>
            <a:endParaRPr lang="id-ID" sz="2667" b="1" dirty="0">
              <a:solidFill>
                <a:schemeClr val="accent2"/>
              </a:solidFill>
              <a:highlight>
                <a:schemeClr val="lt2"/>
              </a:highlight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49A8C-0A9C-A285-B922-F621D0AB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22" y="988043"/>
            <a:ext cx="5711670" cy="29348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E2ABB9-29AD-54BA-6411-B53438CA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544" y="3305908"/>
            <a:ext cx="7173785" cy="2565637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16D88D61-38BD-6874-5C8C-3F8BF0C33EF8}"/>
              </a:ext>
            </a:extLst>
          </p:cNvPr>
          <p:cNvSpPr txBox="1"/>
          <p:nvPr/>
        </p:nvSpPr>
        <p:spPr>
          <a:xfrm>
            <a:off x="6986954" y="2132308"/>
            <a:ext cx="4489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83">
              <a:defRPr/>
            </a:pPr>
            <a:r>
              <a:rPr lang="en-US" sz="1800" dirty="0">
                <a:latin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https://indah.bps.go.id/</a:t>
            </a:r>
            <a:r>
              <a:rPr lang="en-US" sz="1800" dirty="0">
                <a:latin typeface="Calibri"/>
              </a:rPr>
              <a:t>  </a:t>
            </a:r>
          </a:p>
          <a:p>
            <a:pPr defTabSz="914583">
              <a:defRPr/>
            </a:pPr>
            <a:r>
              <a:rPr lang="en-US" sz="1800" dirty="0">
                <a:latin typeface="Calibri"/>
              </a:rPr>
              <a:t>Menu Metadata </a:t>
            </a:r>
            <a:r>
              <a:rPr lang="en-US" sz="1800" dirty="0" err="1">
                <a:latin typeface="Calibri"/>
              </a:rPr>
              <a:t>Statistik</a:t>
            </a:r>
            <a:r>
              <a:rPr lang="en-US" sz="1800" dirty="0">
                <a:latin typeface="Calibri"/>
              </a:rPr>
              <a:t>   </a:t>
            </a:r>
            <a:endParaRPr lang="en-ID" sz="1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1321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B4D525-8C77-F8E0-D7A9-0A29FCAE21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2263" y="6548438"/>
            <a:ext cx="442912" cy="365125"/>
          </a:xfrm>
        </p:spPr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19</a:t>
            </a:fld>
            <a:endParaRPr lang="en-AU" b="1"/>
          </a:p>
        </p:txBody>
      </p:sp>
      <p:pic>
        <p:nvPicPr>
          <p:cNvPr id="3" name="Picture 2" descr="A black background with white text and numbers&#10;&#10;Description automatically generated">
            <a:extLst>
              <a:ext uri="{FF2B5EF4-FFF2-40B4-BE49-F238E27FC236}">
                <a16:creationId xmlns:a16="http://schemas.microsoft.com/office/drawing/2014/main" id="{00A53CB1-9168-FA6F-B807-41BCAB550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83" y="-264604"/>
            <a:ext cx="1702636" cy="17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6EEC1-B6B1-92FD-C55F-178E89A1D1CA}"/>
              </a:ext>
            </a:extLst>
          </p:cNvPr>
          <p:cNvSpPr txBox="1"/>
          <p:nvPr/>
        </p:nvSpPr>
        <p:spPr>
          <a:xfrm>
            <a:off x="4812167" y="2506464"/>
            <a:ext cx="674170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PERAN BPS DALAM PENYEDIAAN STATISTIK SEKTORAL</a:t>
            </a:r>
            <a:endParaRPr lang="id-ID" sz="3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99E3C-363E-F6BF-F38E-F582CE8375C0}"/>
              </a:ext>
            </a:extLst>
          </p:cNvPr>
          <p:cNvSpPr txBox="1"/>
          <p:nvPr/>
        </p:nvSpPr>
        <p:spPr>
          <a:xfrm>
            <a:off x="2587127" y="2870944"/>
            <a:ext cx="14819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F79039"/>
                </a:solidFill>
                <a:latin typeface="Avenir Next LT Pro" panose="020B0504020202020204" pitchFamily="34" charset="0"/>
              </a:rPr>
              <a:t>1</a:t>
            </a:r>
            <a:endParaRPr lang="id-ID" sz="8000" b="1" dirty="0">
              <a:solidFill>
                <a:srgbClr val="F79039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7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E9234-E303-8E11-3BAE-13891484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A7E1-644E-84B9-A2E2-88343E4DE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91" y="138290"/>
            <a:ext cx="10035322" cy="943472"/>
          </a:xfrm>
        </p:spPr>
        <p:txBody>
          <a:bodyPr>
            <a:noAutofit/>
          </a:bodyPr>
          <a:lstStyle/>
          <a:p>
            <a:r>
              <a:rPr lang="en-ID" sz="3200" b="1" dirty="0">
                <a:solidFill>
                  <a:srgbClr val="9A0501"/>
                </a:solidFill>
                <a:latin typeface="Arial Narrow" panose="020B0606020202030204" pitchFamily="34" charset="0"/>
              </a:rPr>
              <a:t>PEMBANGUNAN BERBASIS DATA</a:t>
            </a:r>
            <a:endParaRPr lang="en-ID" sz="32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Rounded Rectangle 35">
            <a:extLst>
              <a:ext uri="{FF2B5EF4-FFF2-40B4-BE49-F238E27FC236}">
                <a16:creationId xmlns:a16="http://schemas.microsoft.com/office/drawing/2014/main" id="{2EBAEA60-64A2-96D7-F839-37E0A911C198}"/>
              </a:ext>
            </a:extLst>
          </p:cNvPr>
          <p:cNvSpPr/>
          <p:nvPr/>
        </p:nvSpPr>
        <p:spPr>
          <a:xfrm>
            <a:off x="1059693" y="1388429"/>
            <a:ext cx="10280999" cy="1206647"/>
          </a:xfrm>
          <a:prstGeom prst="roundRect">
            <a:avLst>
              <a:gd name="adj" fmla="val 9306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92">
              <a:defRPr/>
            </a:pPr>
            <a:endParaRPr lang="en-US" sz="17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047007-63A2-3B03-C4B3-0EE55164EBE6}"/>
              </a:ext>
            </a:extLst>
          </p:cNvPr>
          <p:cNvSpPr txBox="1"/>
          <p:nvPr/>
        </p:nvSpPr>
        <p:spPr>
          <a:xfrm>
            <a:off x="2983474" y="1574191"/>
            <a:ext cx="7899913" cy="88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92">
              <a:lnSpc>
                <a:spcPct val="80000"/>
              </a:lnSpc>
              <a:defRPr/>
            </a:pPr>
            <a:r>
              <a:rPr lang="en-US" sz="3201" b="1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“Data </a:t>
            </a:r>
            <a:r>
              <a:rPr lang="en-US" sz="3201" b="1" i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digunakan</a:t>
            </a:r>
            <a:r>
              <a:rPr lang="en-US" sz="3201" b="1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3201" b="1" i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sebagai</a:t>
            </a:r>
            <a:r>
              <a:rPr lang="en-US" sz="3201" b="1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3201" b="1" i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dasar</a:t>
            </a:r>
            <a:r>
              <a:rPr lang="en-US" sz="3201" b="1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3201" b="1" i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informasi</a:t>
            </a:r>
            <a:r>
              <a:rPr lang="en-US" sz="3201" b="1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3201" b="1" i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dalam</a:t>
            </a:r>
            <a:r>
              <a:rPr lang="en-US" sz="3201" b="1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proses Pembangunan”</a:t>
            </a:r>
            <a:endParaRPr lang="id-ID" sz="3201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D21616-22BF-DB22-6CA5-0F1A72F893A3}"/>
              </a:ext>
            </a:extLst>
          </p:cNvPr>
          <p:cNvSpPr txBox="1"/>
          <p:nvPr/>
        </p:nvSpPr>
        <p:spPr>
          <a:xfrm>
            <a:off x="2273353" y="3071869"/>
            <a:ext cx="2334855" cy="576116"/>
          </a:xfrm>
          <a:prstGeom prst="roundRect">
            <a:avLst>
              <a:gd name="adj" fmla="val 30003"/>
            </a:avLst>
          </a:prstGeom>
          <a:solidFill>
            <a:schemeClr val="accent3">
              <a:lumMod val="75000"/>
            </a:schemeClr>
          </a:solidFill>
        </p:spPr>
        <p:txBody>
          <a:bodyPr wrap="square" anchor="ctr">
            <a:noAutofit/>
          </a:bodyPr>
          <a:lstStyle/>
          <a:p>
            <a:pPr marL="174643" defTabSz="914492">
              <a:defRPr/>
            </a:pPr>
            <a:r>
              <a:rPr lang="en-US" sz="1999" b="1" dirty="0">
                <a:solidFill>
                  <a:prstClr val="white"/>
                </a:solidFill>
                <a:latin typeface="Calibri"/>
                <a:cs typeface="Arial"/>
                <a:sym typeface="Arial"/>
              </a:rPr>
              <a:t>PERENCANAAN</a:t>
            </a:r>
            <a:endParaRPr lang="id-ID" sz="1999" dirty="0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DF9837-3FF5-1188-F5EF-DD79638DC4C5}"/>
              </a:ext>
            </a:extLst>
          </p:cNvPr>
          <p:cNvSpPr txBox="1"/>
          <p:nvPr/>
        </p:nvSpPr>
        <p:spPr>
          <a:xfrm>
            <a:off x="2273353" y="4113047"/>
            <a:ext cx="2334855" cy="576116"/>
          </a:xfrm>
          <a:prstGeom prst="roundRect">
            <a:avLst>
              <a:gd name="adj" fmla="val 30003"/>
            </a:avLst>
          </a:prstGeom>
          <a:solidFill>
            <a:schemeClr val="accent3">
              <a:lumMod val="75000"/>
            </a:schemeClr>
          </a:solidFill>
        </p:spPr>
        <p:txBody>
          <a:bodyPr wrap="square" anchor="ctr">
            <a:noAutofit/>
          </a:bodyPr>
          <a:lstStyle/>
          <a:p>
            <a:pPr marL="174643" defTabSz="914492">
              <a:defRPr/>
            </a:pPr>
            <a:r>
              <a:rPr lang="en-US" sz="1999" b="1">
                <a:solidFill>
                  <a:prstClr val="white"/>
                </a:solidFill>
                <a:latin typeface="Calibri"/>
                <a:cs typeface="Arial"/>
                <a:sym typeface="Arial"/>
              </a:rPr>
              <a:t>PELAKSANAAN</a:t>
            </a:r>
            <a:endParaRPr lang="id-ID" sz="19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7C702F-8DA4-71AE-F8C7-31484D5D5057}"/>
              </a:ext>
            </a:extLst>
          </p:cNvPr>
          <p:cNvSpPr txBox="1"/>
          <p:nvPr/>
        </p:nvSpPr>
        <p:spPr>
          <a:xfrm>
            <a:off x="2273353" y="5191383"/>
            <a:ext cx="2334855" cy="576116"/>
          </a:xfrm>
          <a:prstGeom prst="roundRect">
            <a:avLst>
              <a:gd name="adj" fmla="val 30003"/>
            </a:avLst>
          </a:prstGeom>
          <a:solidFill>
            <a:schemeClr val="accent3">
              <a:lumMod val="75000"/>
            </a:schemeClr>
          </a:solidFill>
        </p:spPr>
        <p:txBody>
          <a:bodyPr wrap="square" anchor="ctr">
            <a:noAutofit/>
          </a:bodyPr>
          <a:lstStyle/>
          <a:p>
            <a:pPr marL="174643" defTabSz="914492">
              <a:defRPr/>
            </a:pPr>
            <a:r>
              <a:rPr lang="en-US" sz="1999" b="1">
                <a:solidFill>
                  <a:prstClr val="white"/>
                </a:solidFill>
                <a:latin typeface="Calibri"/>
                <a:cs typeface="Arial"/>
                <a:sym typeface="Arial"/>
              </a:rPr>
              <a:t>EVALUASI</a:t>
            </a:r>
            <a:endParaRPr lang="id-ID" sz="19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0D50DD-15C4-527C-C400-9F6DD83CEDD6}"/>
              </a:ext>
            </a:extLst>
          </p:cNvPr>
          <p:cNvSpPr txBox="1"/>
          <p:nvPr/>
        </p:nvSpPr>
        <p:spPr>
          <a:xfrm>
            <a:off x="4918281" y="3034207"/>
            <a:ext cx="3096628" cy="674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92">
              <a:lnSpc>
                <a:spcPct val="90000"/>
              </a:lnSpc>
              <a:defRPr/>
            </a:pP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Sebagai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informasi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untuk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dirty="0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menentukan</a:t>
            </a:r>
            <a:r>
              <a:rPr lang="en-US" sz="1400" b="1" dirty="0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target dan strategi </a:t>
            </a:r>
            <a:r>
              <a:rPr lang="en-US" sz="1400" b="1" dirty="0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pembangunan</a:t>
            </a:r>
            <a:endParaRPr lang="id-ID" sz="1400" b="1" dirty="0">
              <a:solidFill>
                <a:srgbClr val="9A0501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47775-43F6-1077-7AC6-F4C519FE76F3}"/>
              </a:ext>
            </a:extLst>
          </p:cNvPr>
          <p:cNvSpPr txBox="1"/>
          <p:nvPr/>
        </p:nvSpPr>
        <p:spPr>
          <a:xfrm>
            <a:off x="4918481" y="4024358"/>
            <a:ext cx="3096628" cy="674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92">
              <a:lnSpc>
                <a:spcPct val="90000"/>
              </a:lnSpc>
              <a:defRPr/>
            </a:pP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Sebagai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Indikator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digunakan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dalam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dirty="0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memantau</a:t>
            </a:r>
            <a:r>
              <a:rPr lang="en-US" sz="1400" b="1" dirty="0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perkembangan</a:t>
            </a:r>
            <a:r>
              <a:rPr lang="en-US" sz="1400" b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pembangunan</a:t>
            </a:r>
            <a:endParaRPr lang="en-US" sz="1400" b="1" dirty="0">
              <a:solidFill>
                <a:srgbClr val="9A0501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51AF26-518B-83AB-C5B4-4EC8A328CDD7}"/>
              </a:ext>
            </a:extLst>
          </p:cNvPr>
          <p:cNvSpPr txBox="1"/>
          <p:nvPr/>
        </p:nvSpPr>
        <p:spPr>
          <a:xfrm>
            <a:off x="4918481" y="5057328"/>
            <a:ext cx="3096428" cy="86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92">
              <a:lnSpc>
                <a:spcPct val="90000"/>
              </a:lnSpc>
              <a:defRPr/>
            </a:pP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Sebagai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indikator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digunakan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dalam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dirty="0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mengukur</a:t>
            </a:r>
            <a:r>
              <a:rPr lang="en-US" sz="1400" b="1" dirty="0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dirty="0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efektivitas</a:t>
            </a:r>
            <a:r>
              <a:rPr lang="en-US" sz="1400" b="1" dirty="0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dan </a:t>
            </a:r>
            <a:r>
              <a:rPr lang="en-US" sz="1400" b="1" dirty="0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dampak</a:t>
            </a:r>
            <a:r>
              <a:rPr lang="en-US" sz="1400" b="1" dirty="0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pembangunan</a:t>
            </a:r>
            <a:r>
              <a:rPr lang="en-US" sz="1400" b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dan </a:t>
            </a:r>
            <a:r>
              <a:rPr lang="en-US" sz="1400" b="1" dirty="0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bagaimana</a:t>
            </a:r>
            <a:r>
              <a:rPr lang="en-US" sz="1400" b="1" dirty="0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dirty="0" err="1">
                <a:solidFill>
                  <a:srgbClr val="9A050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keberlanjutannya</a:t>
            </a:r>
            <a:endParaRPr lang="en-US" sz="1400" b="1" dirty="0">
              <a:solidFill>
                <a:srgbClr val="9A0501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0B75D7-7894-61BF-A921-2B6757D1213B}"/>
              </a:ext>
            </a:extLst>
          </p:cNvPr>
          <p:cNvSpPr/>
          <p:nvPr/>
        </p:nvSpPr>
        <p:spPr>
          <a:xfrm>
            <a:off x="1708685" y="2977501"/>
            <a:ext cx="764854" cy="764854"/>
          </a:xfrm>
          <a:prstGeom prst="ellipse">
            <a:avLst/>
          </a:prstGeom>
          <a:solidFill>
            <a:srgbClr val="9A05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92">
              <a:defRPr/>
            </a:pPr>
            <a:endParaRPr lang="en-ID" sz="17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5EB4CC8-015B-6240-0840-CB1F0DA3D1D6}"/>
              </a:ext>
            </a:extLst>
          </p:cNvPr>
          <p:cNvSpPr/>
          <p:nvPr/>
        </p:nvSpPr>
        <p:spPr>
          <a:xfrm>
            <a:off x="1708685" y="4020572"/>
            <a:ext cx="764854" cy="764854"/>
          </a:xfrm>
          <a:prstGeom prst="ellipse">
            <a:avLst/>
          </a:prstGeom>
          <a:solidFill>
            <a:srgbClr val="9A05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92">
              <a:defRPr/>
            </a:pPr>
            <a:endParaRPr lang="en-ID" sz="17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60A7254-8B97-FB96-F55A-DCE409809EDC}"/>
              </a:ext>
            </a:extLst>
          </p:cNvPr>
          <p:cNvSpPr/>
          <p:nvPr/>
        </p:nvSpPr>
        <p:spPr>
          <a:xfrm>
            <a:off x="1703246" y="5097014"/>
            <a:ext cx="764854" cy="764854"/>
          </a:xfrm>
          <a:prstGeom prst="ellipse">
            <a:avLst/>
          </a:prstGeom>
          <a:solidFill>
            <a:srgbClr val="9A05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92">
              <a:defRPr/>
            </a:pPr>
            <a:endParaRPr lang="en-ID" sz="17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pic>
        <p:nvPicPr>
          <p:cNvPr id="50" name="Picture 49" descr="Qr code&#10;&#10;Description automatically generated">
            <a:extLst>
              <a:ext uri="{FF2B5EF4-FFF2-40B4-BE49-F238E27FC236}">
                <a16:creationId xmlns:a16="http://schemas.microsoft.com/office/drawing/2014/main" id="{B01977C6-89BF-463E-959B-C483A8C27A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25" y="3103522"/>
            <a:ext cx="473892" cy="473892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55CB888B-A07E-FFB3-8EDB-6FD0F838D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65" y="4195243"/>
            <a:ext cx="473892" cy="473892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3BCC3D1D-E1A0-29A6-F152-4AA5DE9438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93" y="5213307"/>
            <a:ext cx="520140" cy="520140"/>
          </a:xfrm>
          <a:prstGeom prst="rect">
            <a:avLst/>
          </a:prstGeom>
          <a:solidFill>
            <a:srgbClr val="9A0501"/>
          </a:solidFill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4D07DC-F08E-BAA9-6F91-58A3938BBCB3}"/>
              </a:ext>
            </a:extLst>
          </p:cNvPr>
          <p:cNvCxnSpPr>
            <a:stCxn id="47" idx="4"/>
            <a:endCxn id="48" idx="0"/>
          </p:cNvCxnSpPr>
          <p:nvPr/>
        </p:nvCxnSpPr>
        <p:spPr>
          <a:xfrm>
            <a:off x="2091111" y="3742356"/>
            <a:ext cx="0" cy="278217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E29FEF-7569-C7B9-7D9B-BE67FD885C0F}"/>
              </a:ext>
            </a:extLst>
          </p:cNvPr>
          <p:cNvCxnSpPr>
            <a:cxnSpLocks/>
            <a:stCxn id="48" idx="4"/>
            <a:endCxn id="49" idx="0"/>
          </p:cNvCxnSpPr>
          <p:nvPr/>
        </p:nvCxnSpPr>
        <p:spPr>
          <a:xfrm flipH="1">
            <a:off x="2085673" y="4785426"/>
            <a:ext cx="5439" cy="311589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55" name="Connector: Elbow 10">
            <a:extLst>
              <a:ext uri="{FF2B5EF4-FFF2-40B4-BE49-F238E27FC236}">
                <a16:creationId xmlns:a16="http://schemas.microsoft.com/office/drawing/2014/main" id="{2A00A9DF-318F-D873-6471-9DF92D18AC13}"/>
              </a:ext>
            </a:extLst>
          </p:cNvPr>
          <p:cNvCxnSpPr>
            <a:stCxn id="49" idx="2"/>
            <a:endCxn id="47" idx="2"/>
          </p:cNvCxnSpPr>
          <p:nvPr/>
        </p:nvCxnSpPr>
        <p:spPr>
          <a:xfrm rot="10800000" flipH="1">
            <a:off x="1703244" y="3359929"/>
            <a:ext cx="5439" cy="2119515"/>
          </a:xfrm>
          <a:prstGeom prst="bentConnector3">
            <a:avLst>
              <a:gd name="adj1" fmla="val -6779036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tailEnd type="arrow"/>
          </a:ln>
          <a:effectLst/>
        </p:spPr>
      </p:cxnSp>
      <p:sp>
        <p:nvSpPr>
          <p:cNvPr id="443" name="Rectangle 1">
            <a:extLst>
              <a:ext uri="{FF2B5EF4-FFF2-40B4-BE49-F238E27FC236}">
                <a16:creationId xmlns:a16="http://schemas.microsoft.com/office/drawing/2014/main" id="{1FDBE29F-DC34-04C1-3125-E826631ED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" y="-153784"/>
            <a:ext cx="184726" cy="30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7" tIns="45719" rIns="91437" bIns="45719" numCol="1" anchor="ctr" anchorCtr="0" compatLnSpc="1">
            <a:prstTxWarp prst="textNoShape">
              <a:avLst/>
            </a:prstTxWarp>
            <a:spAutoFit/>
          </a:bodyPr>
          <a:lstStyle/>
          <a:p>
            <a:pPr defTabSz="914309">
              <a:buClr>
                <a:srgbClr val="000000"/>
              </a:buClr>
              <a:defRPr/>
            </a:pPr>
            <a:endParaRPr lang="en-ID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4" name="Rectangle 2">
            <a:extLst>
              <a:ext uri="{FF2B5EF4-FFF2-40B4-BE49-F238E27FC236}">
                <a16:creationId xmlns:a16="http://schemas.microsoft.com/office/drawing/2014/main" id="{7A439CAE-6A8E-5A03-A523-EA46D97A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73" y="-1387"/>
            <a:ext cx="184726" cy="30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7" tIns="45719" rIns="91437" bIns="45719" numCol="1" anchor="ctr" anchorCtr="0" compatLnSpc="1">
            <a:prstTxWarp prst="textNoShape">
              <a:avLst/>
            </a:prstTxWarp>
            <a:spAutoFit/>
          </a:bodyPr>
          <a:lstStyle/>
          <a:p>
            <a:pPr defTabSz="914309">
              <a:buClr>
                <a:srgbClr val="000000"/>
              </a:buClr>
              <a:defRPr/>
            </a:pPr>
            <a:endParaRPr lang="en-ID"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48" name="Picture 447">
            <a:extLst>
              <a:ext uri="{FF2B5EF4-FFF2-40B4-BE49-F238E27FC236}">
                <a16:creationId xmlns:a16="http://schemas.microsoft.com/office/drawing/2014/main" id="{F157B015-6A74-E4AA-D43D-E83C8F346A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22" b="27127"/>
          <a:stretch/>
        </p:blipFill>
        <p:spPr>
          <a:xfrm>
            <a:off x="854481" y="1227786"/>
            <a:ext cx="2202126" cy="1454813"/>
          </a:xfrm>
          <a:prstGeom prst="rect">
            <a:avLst/>
          </a:prstGeom>
        </p:spPr>
      </p:pic>
      <p:sp>
        <p:nvSpPr>
          <p:cNvPr id="3" name="Rounded Rectangle 35">
            <a:extLst>
              <a:ext uri="{FF2B5EF4-FFF2-40B4-BE49-F238E27FC236}">
                <a16:creationId xmlns:a16="http://schemas.microsoft.com/office/drawing/2014/main" id="{5F9DDDD9-5D81-F660-3343-071846BD96F2}"/>
              </a:ext>
            </a:extLst>
          </p:cNvPr>
          <p:cNvSpPr/>
          <p:nvPr/>
        </p:nvSpPr>
        <p:spPr>
          <a:xfrm>
            <a:off x="1059693" y="2789894"/>
            <a:ext cx="7156745" cy="3242865"/>
          </a:xfrm>
          <a:prstGeom prst="roundRect">
            <a:avLst>
              <a:gd name="adj" fmla="val 6609"/>
            </a:avLst>
          </a:prstGeom>
          <a:noFill/>
          <a:ln w="28575" cap="flat" cmpd="sng" algn="ctr">
            <a:solidFill>
              <a:schemeClr val="accent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914492">
              <a:defRPr/>
            </a:pPr>
            <a:endParaRPr lang="en-US" sz="17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94F0734-6F5A-F4CB-9BBC-25AFC9CB3A2A}"/>
              </a:ext>
            </a:extLst>
          </p:cNvPr>
          <p:cNvSpPr/>
          <p:nvPr/>
        </p:nvSpPr>
        <p:spPr>
          <a:xfrm>
            <a:off x="4666286" y="3251183"/>
            <a:ext cx="214898" cy="21748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BE40D1-9933-631B-0781-6AFFB1C3F2CB}"/>
              </a:ext>
            </a:extLst>
          </p:cNvPr>
          <p:cNvSpPr/>
          <p:nvPr/>
        </p:nvSpPr>
        <p:spPr>
          <a:xfrm>
            <a:off x="4645305" y="4323446"/>
            <a:ext cx="214898" cy="21748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EDFE33A-FC99-8998-205B-3F40590277E9}"/>
              </a:ext>
            </a:extLst>
          </p:cNvPr>
          <p:cNvSpPr/>
          <p:nvPr/>
        </p:nvSpPr>
        <p:spPr>
          <a:xfrm>
            <a:off x="4645305" y="5395710"/>
            <a:ext cx="214898" cy="21748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ounded Rectangle 35">
            <a:extLst>
              <a:ext uri="{FF2B5EF4-FFF2-40B4-BE49-F238E27FC236}">
                <a16:creationId xmlns:a16="http://schemas.microsoft.com/office/drawing/2014/main" id="{DD4D6B14-A2A1-15B3-829F-8682AB09D026}"/>
              </a:ext>
            </a:extLst>
          </p:cNvPr>
          <p:cNvSpPr/>
          <p:nvPr/>
        </p:nvSpPr>
        <p:spPr>
          <a:xfrm>
            <a:off x="8930568" y="2789894"/>
            <a:ext cx="2410125" cy="3242865"/>
          </a:xfrm>
          <a:prstGeom prst="roundRect">
            <a:avLst>
              <a:gd name="adj" fmla="val 6609"/>
            </a:avLst>
          </a:prstGeom>
          <a:solidFill>
            <a:schemeClr val="accent4"/>
          </a:solidFill>
          <a:ln w="2857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914492">
              <a:defRPr/>
            </a:pPr>
            <a:endParaRPr lang="en-US" sz="17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6AA738-AC58-01A1-98B5-D97237C7B07F}"/>
              </a:ext>
            </a:extLst>
          </p:cNvPr>
          <p:cNvSpPr txBox="1"/>
          <p:nvPr/>
        </p:nvSpPr>
        <p:spPr>
          <a:xfrm>
            <a:off x="9355525" y="3528750"/>
            <a:ext cx="1880646" cy="674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92">
              <a:lnSpc>
                <a:spcPct val="90000"/>
              </a:lnSpc>
              <a:defRPr/>
            </a:pP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Ketersediaan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Data </a:t>
            </a:r>
            <a:r>
              <a:rPr lang="en-US" sz="14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Pendukung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Perencanaan</a:t>
            </a:r>
            <a:endParaRPr lang="id-ID" sz="1400" b="1" dirty="0">
              <a:solidFill>
                <a:srgbClr val="9A0501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7C3D05-7D41-74DC-69D4-9F6448A06363}"/>
              </a:ext>
            </a:extLst>
          </p:cNvPr>
          <p:cNvSpPr txBox="1"/>
          <p:nvPr/>
        </p:nvSpPr>
        <p:spPr>
          <a:xfrm>
            <a:off x="9355525" y="4284472"/>
            <a:ext cx="1880646" cy="868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92">
              <a:lnSpc>
                <a:spcPct val="90000"/>
              </a:lnSpc>
              <a:defRPr/>
            </a:pP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Ketersediaan</a:t>
            </a: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program </a:t>
            </a:r>
            <a:r>
              <a:rPr lang="en-US" sz="14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penyediaan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data </a:t>
            </a:r>
            <a:r>
              <a:rPr lang="en-US" sz="14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pendukung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monitoring</a:t>
            </a:r>
            <a:endParaRPr lang="id-ID" sz="1400" b="1" dirty="0">
              <a:solidFill>
                <a:srgbClr val="9A0501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1D3956-75AD-D68A-5429-E99082F61784}"/>
              </a:ext>
            </a:extLst>
          </p:cNvPr>
          <p:cNvSpPr txBox="1"/>
          <p:nvPr/>
        </p:nvSpPr>
        <p:spPr>
          <a:xfrm>
            <a:off x="9355525" y="5279078"/>
            <a:ext cx="1880646" cy="480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92">
              <a:lnSpc>
                <a:spcPct val="90000"/>
              </a:lnSpc>
              <a:defRPr/>
            </a:pPr>
            <a:r>
              <a:rPr lang="en-US" sz="14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Keberlanjutan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data </a:t>
            </a:r>
            <a:r>
              <a:rPr lang="en-US" sz="14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pendukung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evaluasi</a:t>
            </a:r>
            <a:r>
              <a:rPr lang="en-US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endParaRPr lang="id-ID" sz="1400" b="1" dirty="0">
              <a:solidFill>
                <a:srgbClr val="9A0501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1598BC-3F44-0183-09AF-1091B3B37D22}"/>
              </a:ext>
            </a:extLst>
          </p:cNvPr>
          <p:cNvSpPr/>
          <p:nvPr/>
        </p:nvSpPr>
        <p:spPr>
          <a:xfrm>
            <a:off x="9146902" y="3778005"/>
            <a:ext cx="175678" cy="1756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188E68E-7761-B542-445B-1E2CDE55D673}"/>
              </a:ext>
            </a:extLst>
          </p:cNvPr>
          <p:cNvSpPr/>
          <p:nvPr/>
        </p:nvSpPr>
        <p:spPr>
          <a:xfrm>
            <a:off x="9146901" y="4646337"/>
            <a:ext cx="175678" cy="1756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01E55A-6BE3-3026-1142-0E7D82F2AC36}"/>
              </a:ext>
            </a:extLst>
          </p:cNvPr>
          <p:cNvSpPr/>
          <p:nvPr/>
        </p:nvSpPr>
        <p:spPr>
          <a:xfrm>
            <a:off x="9141133" y="5449289"/>
            <a:ext cx="175678" cy="1756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5">
            <a:extLst>
              <a:ext uri="{FF2B5EF4-FFF2-40B4-BE49-F238E27FC236}">
                <a16:creationId xmlns:a16="http://schemas.microsoft.com/office/drawing/2014/main" id="{7D9123B5-AEDF-A03A-9DA8-37FE2A23799F}"/>
              </a:ext>
            </a:extLst>
          </p:cNvPr>
          <p:cNvSpPr/>
          <p:nvPr/>
        </p:nvSpPr>
        <p:spPr>
          <a:xfrm flipV="1">
            <a:off x="8930568" y="2777105"/>
            <a:ext cx="2410125" cy="546621"/>
          </a:xfrm>
          <a:prstGeom prst="roundRect">
            <a:avLst>
              <a:gd name="adj" fmla="val 6609"/>
            </a:avLst>
          </a:prstGeom>
          <a:solidFill>
            <a:schemeClr val="accent3"/>
          </a:solidFill>
          <a:ln w="2857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914492">
              <a:defRPr/>
            </a:pPr>
            <a:endParaRPr lang="en-US" sz="17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0D6D4-A8AA-877F-EF13-42A796F67273}"/>
              </a:ext>
            </a:extLst>
          </p:cNvPr>
          <p:cNvSpPr txBox="1"/>
          <p:nvPr/>
        </p:nvSpPr>
        <p:spPr>
          <a:xfrm>
            <a:off x="9030321" y="2777100"/>
            <a:ext cx="2310372" cy="59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92">
              <a:lnSpc>
                <a:spcPct val="90000"/>
              </a:lnSpc>
              <a:defRPr/>
            </a:pPr>
            <a:r>
              <a:rPr lang="en-US" sz="18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Aspek</a:t>
            </a:r>
            <a:r>
              <a:rPr lang="en-US" sz="1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Kepentingan</a:t>
            </a:r>
            <a:r>
              <a:rPr lang="en-US" sz="18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Data</a:t>
            </a:r>
            <a:endParaRPr lang="id-ID" sz="1800" b="1" dirty="0">
              <a:solidFill>
                <a:srgbClr val="9A0501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CE96D15C-CA6E-C0BF-0304-B666383D69DC}"/>
              </a:ext>
            </a:extLst>
          </p:cNvPr>
          <p:cNvSpPr/>
          <p:nvPr/>
        </p:nvSpPr>
        <p:spPr>
          <a:xfrm>
            <a:off x="8283401" y="4158018"/>
            <a:ext cx="581716" cy="305698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90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1016F-1858-881C-1A69-F15385B0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B31187-8273-A688-6217-B9FD784145D3}"/>
              </a:ext>
            </a:extLst>
          </p:cNvPr>
          <p:cNvGrpSpPr/>
          <p:nvPr/>
        </p:nvGrpSpPr>
        <p:grpSpPr>
          <a:xfrm>
            <a:off x="8152303" y="159050"/>
            <a:ext cx="2936081" cy="539992"/>
            <a:chOff x="183367" y="181706"/>
            <a:chExt cx="3914834" cy="720000"/>
          </a:xfrm>
        </p:grpSpPr>
        <p:sp>
          <p:nvSpPr>
            <p:cNvPr id="18" name="Google Shape;18;p33">
              <a:extLst>
                <a:ext uri="{FF2B5EF4-FFF2-40B4-BE49-F238E27FC236}">
                  <a16:creationId xmlns:a16="http://schemas.microsoft.com/office/drawing/2014/main" id="{5D4C294D-C6F1-920D-80D5-E21433D9A133}"/>
                </a:ext>
              </a:extLst>
            </p:cNvPr>
            <p:cNvSpPr/>
            <p:nvPr/>
          </p:nvSpPr>
          <p:spPr>
            <a:xfrm>
              <a:off x="183367" y="181706"/>
              <a:ext cx="3914834" cy="7200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67" tIns="45722" rIns="91467" bIns="45722" anchor="ctr" anchorCtr="0">
              <a:noAutofit/>
            </a:bodyPr>
            <a:lstStyle/>
            <a:p>
              <a:pPr algn="ctr" defTabSz="914583">
                <a:buClr>
                  <a:srgbClr val="000000"/>
                </a:buClr>
                <a:buSzPts val="2396"/>
                <a:defRPr/>
              </a:pPr>
              <a:endParaRPr sz="2396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52027E8E-B9EE-6A21-FAF9-09E5C7E9A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43122" y="321070"/>
              <a:ext cx="1170000" cy="468000"/>
            </a:xfrm>
            <a:prstGeom prst="rect">
              <a:avLst/>
            </a:prstGeom>
          </p:spPr>
        </p:pic>
        <p:pic>
          <p:nvPicPr>
            <p:cNvPr id="20" name="Picture 19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FC6B3AF7-6D55-4469-50F9-52EFCAE1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598" y="361839"/>
              <a:ext cx="1995293" cy="35973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1B569DF-7E8D-50FB-0ADB-311702BBC73F}"/>
              </a:ext>
            </a:extLst>
          </p:cNvPr>
          <p:cNvSpPr txBox="1"/>
          <p:nvPr/>
        </p:nvSpPr>
        <p:spPr>
          <a:xfrm>
            <a:off x="121241" y="45947"/>
            <a:ext cx="7943976" cy="646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583">
              <a:defRPr/>
            </a:pPr>
            <a:r>
              <a:rPr lang="en-US" sz="3601" b="1" dirty="0">
                <a:solidFill>
                  <a:srgbClr val="FE6D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VISI </a:t>
            </a:r>
            <a:r>
              <a:rPr lang="en-US" sz="3601" b="1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INDONESIA EMAS 2045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760712-169F-E5C4-4C28-771F88270600}"/>
              </a:ext>
            </a:extLst>
          </p:cNvPr>
          <p:cNvGrpSpPr/>
          <p:nvPr/>
        </p:nvGrpSpPr>
        <p:grpSpPr>
          <a:xfrm>
            <a:off x="386345" y="739399"/>
            <a:ext cx="8987056" cy="2944417"/>
            <a:chOff x="386080" y="739227"/>
            <a:chExt cx="8984976" cy="29437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5E4722D-EE3D-0EE3-025F-B7BAECD17DDF}"/>
                </a:ext>
              </a:extLst>
            </p:cNvPr>
            <p:cNvSpPr/>
            <p:nvPr/>
          </p:nvSpPr>
          <p:spPr>
            <a:xfrm>
              <a:off x="1397000" y="1995638"/>
              <a:ext cx="1653540" cy="414913"/>
            </a:xfrm>
            <a:prstGeom prst="ellipse">
              <a:avLst/>
            </a:prstGeom>
            <a:solidFill>
              <a:srgbClr val="ABAB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583">
                <a:defRPr/>
              </a:pPr>
              <a:endParaRPr lang="en-ID" sz="179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089E74-6E2A-ADE6-C577-DEBD3D6D008A}"/>
                </a:ext>
              </a:extLst>
            </p:cNvPr>
            <p:cNvSpPr/>
            <p:nvPr/>
          </p:nvSpPr>
          <p:spPr>
            <a:xfrm>
              <a:off x="386080" y="790007"/>
              <a:ext cx="8952731" cy="2790637"/>
            </a:xfrm>
            <a:prstGeom prst="roundRect">
              <a:avLst>
                <a:gd name="adj" fmla="val 325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966">
                <a:defRPr/>
              </a:pPr>
              <a:endParaRPr lang="en-ID" sz="1199" kern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1" name="Picture 2" descr="Logo white">
              <a:extLst>
                <a:ext uri="{FF2B5EF4-FFF2-40B4-BE49-F238E27FC236}">
                  <a16:creationId xmlns:a16="http://schemas.microsoft.com/office/drawing/2014/main" id="{865A93DE-1549-8BB0-3437-4269BB8C7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283" y="874535"/>
              <a:ext cx="1331189" cy="576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8A694C-9B9C-51E5-6CF9-E3965F34B517}"/>
                </a:ext>
              </a:extLst>
            </p:cNvPr>
            <p:cNvSpPr/>
            <p:nvPr/>
          </p:nvSpPr>
          <p:spPr>
            <a:xfrm flipH="1">
              <a:off x="2715215" y="856681"/>
              <a:ext cx="65285" cy="9105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966">
                <a:defRPr/>
              </a:pPr>
              <a:endParaRPr lang="en-ID" sz="1199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607C15-DA00-A159-4DC5-013D4F20768F}"/>
                </a:ext>
              </a:extLst>
            </p:cNvPr>
            <p:cNvSpPr txBox="1"/>
            <p:nvPr/>
          </p:nvSpPr>
          <p:spPr>
            <a:xfrm>
              <a:off x="2582935" y="1172057"/>
              <a:ext cx="6051661" cy="503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583">
                <a:defRPr/>
              </a:pPr>
              <a:r>
                <a:rPr lang="en-US" sz="1334" b="1" dirty="0">
                  <a:solidFill>
                    <a:srgbClr val="000000"/>
                  </a:solidFill>
                  <a:latin typeface="Poppins" panose="020B0604020202020204" charset="0"/>
                  <a:cs typeface="Poppins" panose="020B0604020202020204" charset="0"/>
                </a:rPr>
                <a:t>VISI INDONESIA EMAS 2045 </a:t>
              </a:r>
            </a:p>
            <a:p>
              <a:pPr algn="ctr" defTabSz="914583">
                <a:defRPr/>
              </a:pPr>
              <a:r>
                <a:rPr lang="en-US" sz="1334" b="1" dirty="0">
                  <a:solidFill>
                    <a:srgbClr val="000000"/>
                  </a:solidFill>
                  <a:latin typeface="Poppins" panose="020B0604020202020204" charset="0"/>
                  <a:cs typeface="Poppins" panose="020B0604020202020204" charset="0"/>
                </a:rPr>
                <a:t>“NKRI yang Bersatu, </a:t>
              </a:r>
              <a:r>
                <a:rPr lang="en-US" sz="1334" b="1" dirty="0" err="1">
                  <a:solidFill>
                    <a:srgbClr val="000000"/>
                  </a:solidFill>
                  <a:latin typeface="Poppins" panose="020B0604020202020204" charset="0"/>
                  <a:cs typeface="Poppins" panose="020B0604020202020204" charset="0"/>
                </a:rPr>
                <a:t>Berdaulat</a:t>
              </a:r>
              <a:r>
                <a:rPr lang="en-US" sz="1334" b="1" dirty="0">
                  <a:solidFill>
                    <a:srgbClr val="000000"/>
                  </a:solidFill>
                  <a:latin typeface="Poppins" panose="020B0604020202020204" charset="0"/>
                  <a:cs typeface="Poppins" panose="020B0604020202020204" charset="0"/>
                </a:rPr>
                <a:t>, Maju, Dan </a:t>
              </a:r>
              <a:r>
                <a:rPr lang="en-US" sz="1334" b="1" dirty="0" err="1">
                  <a:solidFill>
                    <a:srgbClr val="000000"/>
                  </a:solidFill>
                  <a:latin typeface="Poppins" panose="020B0604020202020204" charset="0"/>
                  <a:cs typeface="Poppins" panose="020B0604020202020204" charset="0"/>
                </a:rPr>
                <a:t>Berkelanjutan</a:t>
              </a:r>
              <a:r>
                <a:rPr lang="en-US" sz="1334" b="1" dirty="0">
                  <a:solidFill>
                    <a:srgbClr val="000000"/>
                  </a:solidFill>
                  <a:latin typeface="Poppins" panose="020B0604020202020204" charset="0"/>
                  <a:cs typeface="Poppins" panose="020B0604020202020204" charset="0"/>
                </a:rPr>
                <a:t>"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EC5370C-3452-B4B1-0705-2BAC13262B60}"/>
                </a:ext>
              </a:extLst>
            </p:cNvPr>
            <p:cNvGrpSpPr/>
            <p:nvPr/>
          </p:nvGrpSpPr>
          <p:grpSpPr>
            <a:xfrm>
              <a:off x="2492517" y="1667957"/>
              <a:ext cx="1567206" cy="2015006"/>
              <a:chOff x="8526560" y="2518542"/>
              <a:chExt cx="2349720" cy="302111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8D9188-EF03-813F-E82B-BCAD607D3338}"/>
                  </a:ext>
                </a:extLst>
              </p:cNvPr>
              <p:cNvSpPr txBox="1"/>
              <p:nvPr/>
            </p:nvSpPr>
            <p:spPr>
              <a:xfrm>
                <a:off x="8526560" y="2518542"/>
                <a:ext cx="2339999" cy="468000"/>
              </a:xfrm>
              <a:prstGeom prst="roundRect">
                <a:avLst>
                  <a:gd name="adj" fmla="val 22112"/>
                </a:avLst>
              </a:prstGeom>
              <a:noFill/>
            </p:spPr>
            <p:txBody>
              <a:bodyPr wrap="none" lIns="0" tIns="0" rIns="0" bIns="0" anchor="ctr">
                <a:noAutofit/>
              </a:bodyPr>
              <a:lstStyle/>
              <a:p>
                <a:pPr algn="ctr" defTabSz="914583">
                  <a:defRPr/>
                </a:pPr>
                <a:r>
                  <a:rPr lang="en-ID" sz="1000" b="1" err="1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Transformasi</a:t>
                </a:r>
                <a:r>
                  <a:rPr lang="en-ID" sz="1000" b="1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 Indonesia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AD5C08-A40A-99C9-27B7-44AF4E4C09F5}"/>
                  </a:ext>
                </a:extLst>
              </p:cNvPr>
              <p:cNvSpPr txBox="1"/>
              <p:nvPr/>
            </p:nvSpPr>
            <p:spPr>
              <a:xfrm>
                <a:off x="8526560" y="3066476"/>
                <a:ext cx="2349720" cy="2473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1660" indent="-101660" defTabSz="914583">
                  <a:spcAft>
                    <a:spcPts val="400"/>
                  </a:spcAft>
                  <a:buBlip>
                    <a:blip r:embed="rId6"/>
                  </a:buBlip>
                  <a:defRPr/>
                </a:pPr>
                <a:r>
                  <a:rPr lang="fi-FI" sz="1050" b="1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Misi 1: </a:t>
                </a:r>
                <a:r>
                  <a:rPr lang="fi-FI" sz="1050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Transformasi Sosial</a:t>
                </a:r>
              </a:p>
              <a:p>
                <a:pPr marL="101660" indent="-101660" defTabSz="914583">
                  <a:spcAft>
                    <a:spcPts val="400"/>
                  </a:spcAft>
                  <a:buBlip>
                    <a:blip r:embed="rId6"/>
                  </a:buBlip>
                  <a:defRPr/>
                </a:pPr>
                <a:r>
                  <a:rPr lang="fi-FI" sz="1050" b="1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Misi 2: </a:t>
                </a:r>
                <a:r>
                  <a:rPr lang="fi-FI" sz="1050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Transformasi Ekonomi</a:t>
                </a:r>
              </a:p>
              <a:p>
                <a:pPr marL="101660" indent="-101660" defTabSz="914583">
                  <a:spcAft>
                    <a:spcPts val="400"/>
                  </a:spcAft>
                  <a:buBlip>
                    <a:blip r:embed="rId6"/>
                  </a:buBlip>
                  <a:defRPr/>
                </a:pPr>
                <a:r>
                  <a:rPr lang="fi-FI" sz="1050" b="1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Misi 3: </a:t>
                </a:r>
                <a:r>
                  <a:rPr lang="fi-FI" sz="1050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Transformasi Tata Kelola</a:t>
                </a: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2AB32FA-0E3F-E7F8-FE61-CCB16E58C357}"/>
                </a:ext>
              </a:extLst>
            </p:cNvPr>
            <p:cNvSpPr/>
            <p:nvPr/>
          </p:nvSpPr>
          <p:spPr>
            <a:xfrm>
              <a:off x="3938472" y="739227"/>
              <a:ext cx="5432584" cy="37643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>
                <a:defRPr/>
              </a:pPr>
              <a:r>
                <a:rPr lang="en-US" sz="1400" b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STRATEGI PEMBANGUNAN NASIONAL</a:t>
              </a:r>
              <a:endParaRPr lang="en-ID" sz="14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65EA702-01B5-9E24-135A-B76C393170CF}"/>
                </a:ext>
              </a:extLst>
            </p:cNvPr>
            <p:cNvGrpSpPr/>
            <p:nvPr/>
          </p:nvGrpSpPr>
          <p:grpSpPr>
            <a:xfrm>
              <a:off x="4366145" y="1658688"/>
              <a:ext cx="1770495" cy="1830590"/>
              <a:chOff x="8526560" y="2518542"/>
              <a:chExt cx="2654512" cy="2744611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C31DA5-9549-A110-4C48-E9A3EF32C058}"/>
                  </a:ext>
                </a:extLst>
              </p:cNvPr>
              <p:cNvSpPr txBox="1"/>
              <p:nvPr/>
            </p:nvSpPr>
            <p:spPr>
              <a:xfrm>
                <a:off x="8602742" y="2518542"/>
                <a:ext cx="2339999" cy="467999"/>
              </a:xfrm>
              <a:prstGeom prst="roundRect">
                <a:avLst>
                  <a:gd name="adj" fmla="val 22112"/>
                </a:avLst>
              </a:prstGeom>
              <a:noFill/>
            </p:spPr>
            <p:txBody>
              <a:bodyPr wrap="none" lIns="0" tIns="0" rIns="0" bIns="0" anchor="ctr">
                <a:noAutofit/>
              </a:bodyPr>
              <a:lstStyle/>
              <a:p>
                <a:pPr algn="ctr" defTabSz="914583">
                  <a:defRPr/>
                </a:pPr>
                <a:r>
                  <a:rPr lang="en-ID" sz="1000" b="1" err="1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Landasan</a:t>
                </a:r>
                <a:r>
                  <a:rPr lang="en-ID" sz="1000" b="1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 </a:t>
                </a:r>
                <a:r>
                  <a:rPr lang="en-ID" sz="1000" b="1" err="1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Transformasi</a:t>
                </a:r>
                <a:endParaRPr lang="en-ID" sz="1000" b="1">
                  <a:solidFill>
                    <a:srgbClr val="000000"/>
                  </a:solidFill>
                  <a:latin typeface="Poppins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CFCAE9-AD44-F433-B772-7501EEC11766}"/>
                  </a:ext>
                </a:extLst>
              </p:cNvPr>
              <p:cNvSpPr txBox="1"/>
              <p:nvPr/>
            </p:nvSpPr>
            <p:spPr>
              <a:xfrm>
                <a:off x="8526560" y="3032810"/>
                <a:ext cx="2654512" cy="2230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1660" indent="-101660" defTabSz="914583">
                  <a:spcAft>
                    <a:spcPts val="400"/>
                  </a:spcAft>
                  <a:buBlip>
                    <a:blip r:embed="rId6"/>
                  </a:buBlip>
                  <a:defRPr/>
                </a:pPr>
                <a:r>
                  <a:rPr lang="fi-FI" sz="1050" b="1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Misi 4: </a:t>
                </a:r>
                <a:r>
                  <a:rPr lang="fi-FI" sz="1050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Supremasi Hukum, Stabilitas, dan Kepemimpinan Indonesia</a:t>
                </a:r>
              </a:p>
              <a:p>
                <a:pPr defTabSz="914583">
                  <a:spcAft>
                    <a:spcPts val="400"/>
                  </a:spcAft>
                  <a:defRPr/>
                </a:pPr>
                <a:endParaRPr lang="fi-FI" sz="1050" dirty="0">
                  <a:solidFill>
                    <a:srgbClr val="000000"/>
                  </a:solidFill>
                  <a:latin typeface="Poppins" panose="020B0604020202020204" charset="0"/>
                  <a:cs typeface="Poppins" panose="020B0604020202020204" charset="0"/>
                </a:endParaRPr>
              </a:p>
              <a:p>
                <a:pPr marL="101660" indent="-101660" defTabSz="914583">
                  <a:spcAft>
                    <a:spcPts val="400"/>
                  </a:spcAft>
                  <a:buBlip>
                    <a:blip r:embed="rId6"/>
                  </a:buBlip>
                  <a:defRPr/>
                </a:pPr>
                <a:r>
                  <a:rPr lang="fi-FI" sz="1050" b="1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Misi 5:</a:t>
                </a:r>
                <a:r>
                  <a:rPr lang="fi-FI" sz="1050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 Ketahanan Sosial Budaya dan Ekologi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C2367C-E658-04AE-341B-1151DC4FFB73}"/>
                </a:ext>
              </a:extLst>
            </p:cNvPr>
            <p:cNvGrpSpPr/>
            <p:nvPr/>
          </p:nvGrpSpPr>
          <p:grpSpPr>
            <a:xfrm>
              <a:off x="6136641" y="1658678"/>
              <a:ext cx="2694285" cy="1830937"/>
              <a:chOff x="7698153" y="2518540"/>
              <a:chExt cx="4039560" cy="2745143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97D143-BB26-8952-ACDC-79B34DCB7426}"/>
                  </a:ext>
                </a:extLst>
              </p:cNvPr>
              <p:cNvSpPr txBox="1"/>
              <p:nvPr/>
            </p:nvSpPr>
            <p:spPr>
              <a:xfrm>
                <a:off x="7981433" y="2518540"/>
                <a:ext cx="3756280" cy="468001"/>
              </a:xfrm>
              <a:prstGeom prst="roundRect">
                <a:avLst>
                  <a:gd name="adj" fmla="val 22112"/>
                </a:avLst>
              </a:prstGeom>
              <a:noFill/>
              <a:ln>
                <a:noFill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 defTabSz="914583">
                  <a:defRPr/>
                </a:pPr>
                <a:r>
                  <a:rPr lang="en-ID" sz="1000" b="1" dirty="0" err="1">
                    <a:solidFill>
                      <a:srgbClr val="000000"/>
                    </a:solidFill>
                    <a:latin typeface="Poppins"/>
                    <a:cs typeface="Poppins"/>
                  </a:rPr>
                  <a:t>Kerangka</a:t>
                </a:r>
                <a:r>
                  <a:rPr lang="en-ID" sz="1000" b="1" dirty="0">
                    <a:solidFill>
                      <a:srgbClr val="000000"/>
                    </a:solidFill>
                    <a:latin typeface="Poppins"/>
                    <a:cs typeface="Poppins"/>
                  </a:rPr>
                  <a:t> </a:t>
                </a:r>
                <a:r>
                  <a:rPr lang="en-ID" sz="1000" b="1" dirty="0" err="1">
                    <a:solidFill>
                      <a:srgbClr val="000000"/>
                    </a:solidFill>
                    <a:latin typeface="Poppins"/>
                    <a:cs typeface="Poppins"/>
                  </a:rPr>
                  <a:t>Implementasi</a:t>
                </a:r>
                <a:r>
                  <a:rPr lang="en-ID" sz="1000" b="1" dirty="0">
                    <a:solidFill>
                      <a:srgbClr val="000000"/>
                    </a:solidFill>
                    <a:latin typeface="Poppins"/>
                    <a:cs typeface="Poppins"/>
                  </a:rPr>
                  <a:t> </a:t>
                </a:r>
                <a:r>
                  <a:rPr lang="en-ID" sz="1000" b="1" dirty="0" err="1">
                    <a:solidFill>
                      <a:srgbClr val="000000"/>
                    </a:solidFill>
                    <a:latin typeface="Poppins"/>
                    <a:cs typeface="Poppins"/>
                  </a:rPr>
                  <a:t>Transformasi</a:t>
                </a:r>
                <a:endParaRPr lang="en-ID" sz="1000" b="1" dirty="0">
                  <a:solidFill>
                    <a:srgbClr val="000000"/>
                  </a:solidFill>
                  <a:latin typeface="Poppins" panose="020B0604020202020204" charset="0"/>
                  <a:cs typeface="Poppins" panose="020B060402020202020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912A681-E2F5-B18B-09E5-154212162F79}"/>
                  </a:ext>
                </a:extLst>
              </p:cNvPr>
              <p:cNvSpPr txBox="1"/>
              <p:nvPr/>
            </p:nvSpPr>
            <p:spPr>
              <a:xfrm>
                <a:off x="7698153" y="3032817"/>
                <a:ext cx="3465023" cy="2230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1660" indent="-101660" defTabSz="914583">
                  <a:spcAft>
                    <a:spcPts val="400"/>
                  </a:spcAft>
                  <a:buBlip>
                    <a:blip r:embed="rId6"/>
                  </a:buBlip>
                  <a:defRPr/>
                </a:pPr>
                <a:r>
                  <a:rPr lang="fi-FI" sz="1050" b="1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Misi 6: </a:t>
                </a:r>
                <a:r>
                  <a:rPr lang="fi-FI" sz="1050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Pembangunan Kewilayahan yang Merata dan Berkeadilan</a:t>
                </a:r>
              </a:p>
              <a:p>
                <a:pPr marL="101660" indent="-101660" defTabSz="914583">
                  <a:spcAft>
                    <a:spcPts val="400"/>
                  </a:spcAft>
                  <a:buBlip>
                    <a:blip r:embed="rId6"/>
                  </a:buBlip>
                  <a:defRPr/>
                </a:pPr>
                <a:r>
                  <a:rPr lang="fi-FI" sz="1050" b="1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Misi 7: </a:t>
                </a:r>
                <a:r>
                  <a:rPr lang="fi-FI" sz="1050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Sarana dan Prasarana yang Berkualitas dan Ramah Lingkungan</a:t>
                </a:r>
              </a:p>
              <a:p>
                <a:pPr marL="101660" indent="-101660" defTabSz="914583">
                  <a:spcAft>
                    <a:spcPts val="400"/>
                  </a:spcAft>
                  <a:buBlip>
                    <a:blip r:embed="rId6"/>
                  </a:buBlip>
                  <a:defRPr/>
                </a:pPr>
                <a:r>
                  <a:rPr lang="fi-FI" sz="1050" b="1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Misi 8: </a:t>
                </a:r>
                <a:r>
                  <a:rPr lang="fi-FI" sz="1050" dirty="0">
                    <a:solidFill>
                      <a:srgbClr val="000000"/>
                    </a:solidFill>
                    <a:latin typeface="Poppins" panose="020B0604020202020204" charset="0"/>
                    <a:cs typeface="Poppins" panose="020B0604020202020204" charset="0"/>
                  </a:rPr>
                  <a:t>Kesinambungan Pembangunan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6092B04-3CB4-3C11-9611-5B01BA59191A}"/>
                </a:ext>
              </a:extLst>
            </p:cNvPr>
            <p:cNvGrpSpPr/>
            <p:nvPr/>
          </p:nvGrpSpPr>
          <p:grpSpPr>
            <a:xfrm>
              <a:off x="386737" y="1349995"/>
              <a:ext cx="1973916" cy="1995234"/>
              <a:chOff x="-211956" y="1116624"/>
              <a:chExt cx="3140913" cy="350507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C006089-6D47-30F4-B7B3-ADE7EE195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400" y="1116624"/>
                <a:ext cx="1338201" cy="205058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3E5592-01C9-7E88-18BA-8308E75CB14C}"/>
                  </a:ext>
                </a:extLst>
              </p:cNvPr>
              <p:cNvSpPr txBox="1"/>
              <p:nvPr/>
            </p:nvSpPr>
            <p:spPr>
              <a:xfrm>
                <a:off x="-211956" y="3324069"/>
                <a:ext cx="3140913" cy="12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583"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UU No. 59 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Tahun</a:t>
                </a:r>
                <a:r>
                  <a:rPr lang="en-US" sz="14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2024</a:t>
                </a:r>
              </a:p>
              <a:p>
                <a:pPr algn="ctr" defTabSz="914583">
                  <a:defRPr/>
                </a:pPr>
                <a:r>
                  <a:rPr lang="en-US" sz="1400" b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Tentang</a:t>
                </a:r>
                <a:r>
                  <a:rPr lang="en-US" sz="14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RPJPN 2025-2045</a:t>
                </a:r>
                <a:endParaRPr lang="en-ID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2BC78FF-1B83-3D52-2695-762D2B5BF200}"/>
                </a:ext>
              </a:extLst>
            </p:cNvPr>
            <p:cNvCxnSpPr/>
            <p:nvPr/>
          </p:nvCxnSpPr>
          <p:spPr>
            <a:xfrm>
              <a:off x="2313747" y="1320800"/>
              <a:ext cx="0" cy="183896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C4FD59-30B6-62B8-4A39-66547AAF493B}"/>
              </a:ext>
            </a:extLst>
          </p:cNvPr>
          <p:cNvGrpSpPr/>
          <p:nvPr/>
        </p:nvGrpSpPr>
        <p:grpSpPr>
          <a:xfrm>
            <a:off x="396777" y="3654067"/>
            <a:ext cx="8975899" cy="2939879"/>
            <a:chOff x="396509" y="3653220"/>
            <a:chExt cx="8973822" cy="293919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CF24041-0FF3-36DB-5CD0-BF760FCE86E0}"/>
                </a:ext>
              </a:extLst>
            </p:cNvPr>
            <p:cNvSpPr/>
            <p:nvPr/>
          </p:nvSpPr>
          <p:spPr>
            <a:xfrm>
              <a:off x="396509" y="3736276"/>
              <a:ext cx="8952730" cy="2827645"/>
            </a:xfrm>
            <a:prstGeom prst="roundRect">
              <a:avLst>
                <a:gd name="adj" fmla="val 244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09966">
                <a:defRPr/>
              </a:pPr>
              <a:endParaRPr lang="en-ID" sz="1199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72E5E850-4443-557D-ECF2-854B3EE9C883}"/>
                </a:ext>
              </a:extLst>
            </p:cNvPr>
            <p:cNvSpPr/>
            <p:nvPr/>
          </p:nvSpPr>
          <p:spPr>
            <a:xfrm>
              <a:off x="4191587" y="3653220"/>
              <a:ext cx="5178744" cy="43088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88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75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63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51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38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25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13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01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813">
                <a:buClr>
                  <a:srgbClr val="000000"/>
                </a:buClr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Poppins" panose="00000500000000000000" pitchFamily="2" charset="0"/>
                  <a:cs typeface="Poppins" panose="00000500000000000000" pitchFamily="2" charset="0"/>
                  <a:sym typeface="Arial"/>
                </a:rPr>
                <a:t>SASARAN UTAMA PEMBANGUNAN NASIONAL</a:t>
              </a:r>
              <a:endParaRPr lang="en-ID" sz="1400" b="1" kern="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99E646B-9CFF-76E1-7215-EA21E78C5E88}"/>
                </a:ext>
              </a:extLst>
            </p:cNvPr>
            <p:cNvGrpSpPr/>
            <p:nvPr/>
          </p:nvGrpSpPr>
          <p:grpSpPr>
            <a:xfrm>
              <a:off x="5015498" y="4123661"/>
              <a:ext cx="4323314" cy="2356533"/>
              <a:chOff x="198802" y="4355559"/>
              <a:chExt cx="4888817" cy="235598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4D33BC-1ADE-9F65-231F-349B3C4CB086}"/>
                  </a:ext>
                </a:extLst>
              </p:cNvPr>
              <p:cNvSpPr txBox="1"/>
              <p:nvPr/>
            </p:nvSpPr>
            <p:spPr>
              <a:xfrm>
                <a:off x="626616" y="4481559"/>
                <a:ext cx="3625330" cy="46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8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817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3226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635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2043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452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0861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270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611">
                  <a:defRPr/>
                </a:pP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Pendapatan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per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Kapita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Setara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Negara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Maju</a:t>
                </a:r>
                <a:endParaRPr lang="en-US" sz="1200" b="1" dirty="0">
                  <a:solidFill>
                    <a:srgbClr val="000000"/>
                  </a:solidFill>
                  <a:latin typeface="Arial"/>
                  <a:cs typeface="Poppins" panose="00000500000000000000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6E35AD0-0685-ED53-2F68-29B4A53E9C8D}"/>
                  </a:ext>
                </a:extLst>
              </p:cNvPr>
              <p:cNvSpPr txBox="1"/>
              <p:nvPr/>
            </p:nvSpPr>
            <p:spPr>
              <a:xfrm>
                <a:off x="626616" y="4870040"/>
                <a:ext cx="3419025" cy="46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8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817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3226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635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2043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452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0861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270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611">
                  <a:defRPr/>
                </a:pP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Kemiskinan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Menurun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dan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Ketimpangan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Berkurang</a:t>
                </a:r>
                <a:endParaRPr lang="en-US" sz="1200" b="1" dirty="0">
                  <a:solidFill>
                    <a:srgbClr val="000000"/>
                  </a:solidFill>
                  <a:latin typeface="Arial"/>
                  <a:cs typeface="Poppins" panose="00000500000000000000" pitchFamily="2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E307D5-8ACB-A866-69CC-A86441E2996F}"/>
                  </a:ext>
                </a:extLst>
              </p:cNvPr>
              <p:cNvSpPr txBox="1"/>
              <p:nvPr/>
            </p:nvSpPr>
            <p:spPr>
              <a:xfrm>
                <a:off x="621537" y="5333295"/>
                <a:ext cx="3630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8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817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3226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635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2043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452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0861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270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611">
                  <a:defRPr/>
                </a:pP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Kepemimpinan</a:t>
                </a:r>
                <a:r>
                  <a:rPr lang="en-US" sz="1200" b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dan </a:t>
                </a: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Pengaruh</a:t>
                </a:r>
                <a:r>
                  <a:rPr lang="en-US" sz="1200" b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di Dunia </a:t>
                </a: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Internasional</a:t>
                </a:r>
                <a:r>
                  <a:rPr lang="en-US" sz="1200" b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Meningkat</a:t>
                </a:r>
                <a:endParaRPr lang="en-US" sz="1200" b="1">
                  <a:solidFill>
                    <a:srgbClr val="000000"/>
                  </a:solidFill>
                  <a:latin typeface="Arial"/>
                  <a:cs typeface="Poppins" panose="00000500000000000000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A43974B-DA6B-A000-48BB-0EDE5E809F23}"/>
                  </a:ext>
                </a:extLst>
              </p:cNvPr>
              <p:cNvSpPr/>
              <p:nvPr/>
            </p:nvSpPr>
            <p:spPr>
              <a:xfrm>
                <a:off x="352482" y="4355559"/>
                <a:ext cx="69158" cy="2252602"/>
              </a:xfrm>
              <a:prstGeom prst="rect">
                <a:avLst/>
              </a:prstGeom>
              <a:solidFill>
                <a:srgbClr val="F1DF8C"/>
              </a:solid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67" tIns="91467" rIns="91467" bIns="91467" rtlCol="0" anchor="ctr" anchorCtr="0">
                <a:noAutofit/>
              </a:bodyPr>
              <a:lstStyle/>
              <a:p>
                <a:pPr defTabSz="914583">
                  <a:defRPr/>
                </a:pPr>
                <a:endParaRPr lang="en-ID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A9C7A94-C7F8-C9F8-2018-82380DDF3617}"/>
                  </a:ext>
                </a:extLst>
              </p:cNvPr>
              <p:cNvSpPr txBox="1"/>
              <p:nvPr/>
            </p:nvSpPr>
            <p:spPr>
              <a:xfrm>
                <a:off x="618995" y="5886037"/>
                <a:ext cx="44686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8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817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3226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635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2043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452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0861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270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611">
                  <a:defRPr/>
                </a:pP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Daya</a:t>
                </a:r>
                <a:r>
                  <a:rPr lang="en-US" sz="1200" b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Saing</a:t>
                </a:r>
                <a:r>
                  <a:rPr lang="en-US" sz="1200" b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Sumber</a:t>
                </a:r>
                <a:r>
                  <a:rPr lang="en-US" sz="1200" b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Daya</a:t>
                </a:r>
                <a:r>
                  <a:rPr lang="en-US" sz="1200" b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Manusia</a:t>
                </a:r>
                <a:r>
                  <a:rPr lang="en-US" sz="1200" b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Meningkat</a:t>
                </a:r>
                <a:endParaRPr lang="en-US" sz="1200" b="1">
                  <a:solidFill>
                    <a:srgbClr val="000000"/>
                  </a:solidFill>
                  <a:latin typeface="Arial"/>
                  <a:cs typeface="Poppins" panose="00000500000000000000" pitchFamily="2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B5463F6-86EE-A1B0-4C81-90A7AD76628C}"/>
                  </a:ext>
                </a:extLst>
              </p:cNvPr>
              <p:cNvSpPr txBox="1"/>
              <p:nvPr/>
            </p:nvSpPr>
            <p:spPr>
              <a:xfrm>
                <a:off x="626617" y="6249882"/>
                <a:ext cx="3419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8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817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3226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7635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20438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4525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808613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52701" algn="l" defTabSz="1088175" rtl="0" eaLnBrk="1" latinLnBrk="0" hangingPunct="1">
                  <a:defRPr sz="20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611">
                  <a:defRPr/>
                </a:pP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Intensitas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Emisi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GRK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Menurun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menuju</a:t>
                </a:r>
                <a:r>
                  <a:rPr lang="en-US" sz="1200" b="1" dirty="0">
                    <a:solidFill>
                      <a:srgbClr val="000000"/>
                    </a:solidFill>
                    <a:latin typeface="Arial"/>
                    <a:cs typeface="Poppins" panose="00000500000000000000" pitchFamily="2" charset="0"/>
                  </a:rPr>
                  <a:t> Net Zero Emission </a:t>
                </a:r>
              </a:p>
            </p:txBody>
          </p:sp>
          <p:pic>
            <p:nvPicPr>
              <p:cNvPr id="60" name="Picture 59" descr="A cup with coins falling into it&#10;&#10;Description automatically generated">
                <a:extLst>
                  <a:ext uri="{FF2B5EF4-FFF2-40B4-BE49-F238E27FC236}">
                    <a16:creationId xmlns:a16="http://schemas.microsoft.com/office/drawing/2014/main" id="{F74C7EC8-ED59-3137-1422-3978F9F65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802" y="491998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1" name="Picture 60" descr="A green paper money and gold coins&#10;&#10;Description automatically generated">
                <a:extLst>
                  <a:ext uri="{FF2B5EF4-FFF2-40B4-BE49-F238E27FC236}">
                    <a16:creationId xmlns:a16="http://schemas.microsoft.com/office/drawing/2014/main" id="{A384F5F4-C2BB-5C74-1399-3F81639E3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802" y="4460931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2" name="Picture 61" descr="A person in a suit and tie&#10;&#10;Description automatically generated">
                <a:extLst>
                  <a:ext uri="{FF2B5EF4-FFF2-40B4-BE49-F238E27FC236}">
                    <a16:creationId xmlns:a16="http://schemas.microsoft.com/office/drawing/2014/main" id="{20F107EB-05AA-3B2A-32DE-29D7F4DA9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736" y="536886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3" name="Picture 62" descr="A person holding up a red arrow&#10;&#10;Description automatically generated">
                <a:extLst>
                  <a:ext uri="{FF2B5EF4-FFF2-40B4-BE49-F238E27FC236}">
                    <a16:creationId xmlns:a16="http://schemas.microsoft.com/office/drawing/2014/main" id="{56541377-6274-8BC2-E933-832AEA8ED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736" y="5851892"/>
                <a:ext cx="348066" cy="348066"/>
              </a:xfrm>
              <a:prstGeom prst="rect">
                <a:avLst/>
              </a:prstGeom>
            </p:spPr>
          </p:pic>
          <p:pic>
            <p:nvPicPr>
              <p:cNvPr id="64" name="Picture 63" descr="A hands holding a globe&#10;&#10;Description automatically generated">
                <a:extLst>
                  <a:ext uri="{FF2B5EF4-FFF2-40B4-BE49-F238E27FC236}">
                    <a16:creationId xmlns:a16="http://schemas.microsoft.com/office/drawing/2014/main" id="{B4236714-35E3-D666-71A1-9A4C25374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736" y="6302201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B223C00-C47A-B5A4-B7B6-3BB29D94B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8728" y="4165066"/>
              <a:ext cx="846693" cy="1296685"/>
            </a:xfrm>
            <a:prstGeom prst="rect">
              <a:avLst/>
            </a:prstGeom>
            <a:ln w="19050">
              <a:solidFill>
                <a:srgbClr val="00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25E4AE4-0AE0-37A5-654C-F86F7D2D38F8}"/>
                </a:ext>
              </a:extLst>
            </p:cNvPr>
            <p:cNvSpPr txBox="1"/>
            <p:nvPr/>
          </p:nvSpPr>
          <p:spPr>
            <a:xfrm>
              <a:off x="407545" y="5530590"/>
              <a:ext cx="178490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8720">
                <a:defRPr/>
              </a:pPr>
              <a:r>
                <a:rPr lang="en-US" sz="1050" b="1" dirty="0">
                  <a:solidFill>
                    <a:srgbClr val="000000"/>
                  </a:solidFill>
                  <a:latin typeface="Calibri"/>
                </a:rPr>
                <a:t>SEB </a:t>
              </a:r>
              <a:r>
                <a:rPr lang="en-US" sz="1050" b="1" dirty="0" err="1">
                  <a:solidFill>
                    <a:srgbClr val="000000"/>
                  </a:solidFill>
                  <a:latin typeface="Calibri"/>
                </a:rPr>
                <a:t>Mendagri</a:t>
              </a:r>
              <a:r>
                <a:rPr lang="en-US" sz="1050" b="1" dirty="0">
                  <a:solidFill>
                    <a:srgbClr val="000000"/>
                  </a:solidFill>
                  <a:latin typeface="Calibri"/>
                </a:rPr>
                <a:t> dan Menteri PPN/ </a:t>
              </a:r>
              <a:r>
                <a:rPr lang="en-US" sz="1050" b="1" dirty="0" err="1">
                  <a:solidFill>
                    <a:srgbClr val="000000"/>
                  </a:solidFill>
                  <a:latin typeface="Calibri"/>
                </a:rPr>
                <a:t>Kepala</a:t>
              </a:r>
              <a:r>
                <a:rPr lang="en-US" sz="1050" b="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1050" b="1" dirty="0" err="1">
                  <a:solidFill>
                    <a:srgbClr val="000000"/>
                  </a:solidFill>
                  <a:latin typeface="Calibri"/>
                </a:rPr>
                <a:t>Bappenas</a:t>
              </a:r>
              <a:r>
                <a:rPr lang="en-US" sz="1050" b="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1050" b="1" dirty="0" err="1">
                  <a:solidFill>
                    <a:srgbClr val="000000"/>
                  </a:solidFill>
                  <a:latin typeface="Calibri"/>
                </a:rPr>
                <a:t>tentang</a:t>
              </a:r>
              <a:r>
                <a:rPr lang="en-US" sz="1050" b="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1050" b="1" dirty="0" err="1">
                  <a:solidFill>
                    <a:srgbClr val="000000"/>
                  </a:solidFill>
                  <a:latin typeface="Calibri"/>
                </a:rPr>
                <a:t>Pemutakhiran</a:t>
              </a:r>
              <a:r>
                <a:rPr lang="en-US" sz="1050" b="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1050" b="1" dirty="0" err="1">
                  <a:solidFill>
                    <a:srgbClr val="000000"/>
                  </a:solidFill>
                  <a:latin typeface="Calibri"/>
                </a:rPr>
                <a:t>Sasaran</a:t>
              </a:r>
              <a:r>
                <a:rPr lang="en-US" sz="1050" b="1" dirty="0">
                  <a:solidFill>
                    <a:srgbClr val="000000"/>
                  </a:solidFill>
                  <a:latin typeface="Calibri"/>
                </a:rPr>
                <a:t> Pembangunan </a:t>
              </a:r>
              <a:r>
                <a:rPr lang="en-US" sz="1050" b="1" dirty="0" err="1">
                  <a:solidFill>
                    <a:srgbClr val="000000"/>
                  </a:solidFill>
                  <a:latin typeface="Calibri"/>
                </a:rPr>
                <a:t>Provinsi</a:t>
              </a:r>
              <a:r>
                <a:rPr lang="en-US" sz="1050" b="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1050" b="1" dirty="0" err="1">
                  <a:solidFill>
                    <a:srgbClr val="000000"/>
                  </a:solidFill>
                  <a:latin typeface="Calibri"/>
                </a:rPr>
                <a:t>dalam</a:t>
              </a:r>
              <a:r>
                <a:rPr lang="en-US" sz="1050" b="1" dirty="0">
                  <a:solidFill>
                    <a:srgbClr val="000000"/>
                  </a:solidFill>
                  <a:latin typeface="Calibri"/>
                </a:rPr>
                <a:t> RPJP Daerah 2025-2045</a:t>
              </a:r>
              <a:endParaRPr lang="en-ID" sz="1050" b="1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4BCE77A-E11D-C791-954C-0950A9F70BC5}"/>
                </a:ext>
              </a:extLst>
            </p:cNvPr>
            <p:cNvSpPr txBox="1"/>
            <p:nvPr/>
          </p:nvSpPr>
          <p:spPr>
            <a:xfrm>
              <a:off x="2444073" y="4270469"/>
              <a:ext cx="2453026" cy="1569683"/>
            </a:xfrm>
            <a:prstGeom prst="rect">
              <a:avLst/>
            </a:prstGeom>
            <a:noFill/>
          </p:spPr>
          <p:txBody>
            <a:bodyPr wrap="square" lIns="91482" tIns="45742" rIns="91482" bIns="45742" rtlCol="0" anchor="t">
              <a:spAutoFit/>
            </a:bodyPr>
            <a:lstStyle>
              <a:defPPr>
                <a:defRPr lang="en-US"/>
              </a:defPPr>
              <a:lvl1pPr marL="0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088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175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263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351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438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4525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8613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2701" algn="l" defTabSz="1088175" rtl="0" eaLnBrk="1" latinLnBrk="0" hangingPunct="1">
                <a:defRPr sz="20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88611">
                <a:defRPr/>
              </a:pPr>
              <a:r>
                <a:rPr lang="en-US" sz="1200" b="1" i="1" dirty="0" err="1">
                  <a:solidFill>
                    <a:srgbClr val="C45824"/>
                  </a:solidFill>
                  <a:latin typeface="Calibri"/>
                  <a:cs typeface="Poppins"/>
                </a:rPr>
                <a:t>Gubernur</a:t>
              </a:r>
              <a:r>
                <a:rPr lang="en-US" sz="1200" b="1" i="1" dirty="0">
                  <a:solidFill>
                    <a:srgbClr val="C45824"/>
                  </a:solidFill>
                  <a:latin typeface="Calibri"/>
                  <a:cs typeface="Poppins"/>
                </a:rPr>
                <a:t> </a:t>
              </a:r>
              <a:r>
                <a:rPr lang="en-US" sz="1200" b="1" i="1" dirty="0" err="1">
                  <a:solidFill>
                    <a:srgbClr val="C45824"/>
                  </a:solidFill>
                  <a:latin typeface="Calibri"/>
                  <a:cs typeface="Poppins"/>
                </a:rPr>
                <a:t>melakukan</a:t>
              </a:r>
              <a:r>
                <a:rPr lang="en-US" sz="1200" b="1" i="1" dirty="0">
                  <a:solidFill>
                    <a:srgbClr val="C45824"/>
                  </a:solidFill>
                  <a:latin typeface="Calibri"/>
                  <a:cs typeface="Poppins"/>
                </a:rPr>
                <a:t> </a:t>
              </a:r>
              <a:r>
                <a:rPr lang="en-US" sz="1200" b="1" i="1" dirty="0" err="1">
                  <a:solidFill>
                    <a:srgbClr val="C45824"/>
                  </a:solidFill>
                  <a:latin typeface="Calibri"/>
                  <a:cs typeface="Poppins"/>
                </a:rPr>
                <a:t>pemutakhiran</a:t>
              </a:r>
              <a:r>
                <a:rPr lang="en-US" sz="1200" b="1" i="1" dirty="0">
                  <a:solidFill>
                    <a:srgbClr val="C45824"/>
                  </a:solidFill>
                  <a:latin typeface="Calibri"/>
                  <a:cs typeface="Poppins"/>
                </a:rPr>
                <a:t> </a:t>
              </a:r>
              <a:r>
                <a:rPr lang="en-US" sz="1200" b="1" i="1" dirty="0" err="1">
                  <a:solidFill>
                    <a:srgbClr val="3F3F3F"/>
                  </a:solidFill>
                  <a:latin typeface="Calibri"/>
                  <a:cs typeface="Poppins"/>
                </a:rPr>
                <a:t>Sasaran</a:t>
              </a:r>
              <a:r>
                <a:rPr lang="en-US" sz="1200" b="1" i="1" dirty="0">
                  <a:solidFill>
                    <a:srgbClr val="3F3F3F"/>
                  </a:solidFill>
                  <a:latin typeface="Calibri"/>
                  <a:cs typeface="Poppins"/>
                </a:rPr>
                <a:t> Pembangunan pada 5 </a:t>
              </a:r>
              <a:r>
                <a:rPr lang="en-US" sz="1200" b="1" i="1" dirty="0" err="1">
                  <a:solidFill>
                    <a:srgbClr val="3F3F3F"/>
                  </a:solidFill>
                  <a:latin typeface="Calibri"/>
                  <a:cs typeface="Poppins"/>
                </a:rPr>
                <a:t>Sasaran</a:t>
              </a:r>
              <a:r>
                <a:rPr lang="en-US" sz="1200" b="1" i="1" dirty="0">
                  <a:solidFill>
                    <a:srgbClr val="3F3F3F"/>
                  </a:solidFill>
                  <a:latin typeface="Calibri"/>
                  <a:cs typeface="Poppins"/>
                </a:rPr>
                <a:t> </a:t>
              </a:r>
              <a:r>
                <a:rPr lang="en-US" sz="1200" b="1" i="1" dirty="0" err="1">
                  <a:solidFill>
                    <a:srgbClr val="3F3F3F"/>
                  </a:solidFill>
                  <a:latin typeface="Calibri"/>
                  <a:cs typeface="Poppins"/>
                </a:rPr>
                <a:t>Visi</a:t>
              </a:r>
              <a:r>
                <a:rPr lang="en-US" sz="1200" b="1" i="1" dirty="0">
                  <a:solidFill>
                    <a:srgbClr val="3F3F3F"/>
                  </a:solidFill>
                  <a:latin typeface="Calibri"/>
                  <a:cs typeface="Poppins"/>
                </a:rPr>
                <a:t> dan 45 </a:t>
              </a:r>
              <a:r>
                <a:rPr lang="en-US" sz="1200" b="1" i="1" dirty="0" err="1">
                  <a:solidFill>
                    <a:srgbClr val="3F3F3F"/>
                  </a:solidFill>
                  <a:latin typeface="Calibri"/>
                  <a:cs typeface="Poppins"/>
                </a:rPr>
                <a:t>Indikator</a:t>
              </a:r>
              <a:r>
                <a:rPr lang="en-US" sz="1200" b="1" i="1" dirty="0">
                  <a:solidFill>
                    <a:srgbClr val="3F3F3F"/>
                  </a:solidFill>
                  <a:latin typeface="Calibri"/>
                  <a:cs typeface="Poppins"/>
                </a:rPr>
                <a:t> Utama Pembangunan </a:t>
              </a:r>
              <a:r>
                <a:rPr lang="en-US" sz="1200" b="1" i="1" dirty="0" err="1">
                  <a:solidFill>
                    <a:srgbClr val="3F3F3F"/>
                  </a:solidFill>
                  <a:latin typeface="Calibri"/>
                  <a:cs typeface="Poppins"/>
                </a:rPr>
                <a:t>dalam</a:t>
              </a:r>
              <a:r>
                <a:rPr lang="en-US" sz="1200" b="1" i="1" dirty="0">
                  <a:solidFill>
                    <a:srgbClr val="3F3F3F"/>
                  </a:solidFill>
                  <a:latin typeface="Calibri"/>
                  <a:cs typeface="Poppins"/>
                </a:rPr>
                <a:t> RPJP Daerah </a:t>
              </a:r>
              <a:r>
                <a:rPr lang="en-US" sz="1200" b="1" i="1" dirty="0" err="1">
                  <a:solidFill>
                    <a:srgbClr val="3F3F3F"/>
                  </a:solidFill>
                  <a:latin typeface="Calibri"/>
                  <a:cs typeface="Poppins"/>
                </a:rPr>
                <a:t>Provinsi</a:t>
              </a:r>
              <a:r>
                <a:rPr lang="en-US" sz="1200" b="1" i="1" dirty="0">
                  <a:solidFill>
                    <a:srgbClr val="3F3F3F"/>
                  </a:solidFill>
                  <a:latin typeface="Calibri"/>
                  <a:cs typeface="Poppins"/>
                </a:rPr>
                <a:t> </a:t>
              </a:r>
              <a:r>
                <a:rPr lang="en-US" sz="1200" b="1" i="1" dirty="0" err="1">
                  <a:solidFill>
                    <a:srgbClr val="3F3F3F"/>
                  </a:solidFill>
                  <a:latin typeface="Calibri"/>
                  <a:cs typeface="Poppins"/>
                </a:rPr>
                <a:t>maupun</a:t>
              </a:r>
              <a:r>
                <a:rPr lang="en-US" sz="1200" b="1" i="1" dirty="0">
                  <a:solidFill>
                    <a:srgbClr val="3F3F3F"/>
                  </a:solidFill>
                  <a:latin typeface="Calibri"/>
                  <a:cs typeface="Poppins"/>
                </a:rPr>
                <a:t> </a:t>
              </a:r>
              <a:r>
                <a:rPr lang="en-US" sz="1200" b="1" i="1" dirty="0" err="1">
                  <a:solidFill>
                    <a:srgbClr val="3F3F3F"/>
                  </a:solidFill>
                  <a:latin typeface="Calibri"/>
                  <a:cs typeface="Poppins"/>
                </a:rPr>
                <a:t>Kabupaten</a:t>
              </a:r>
              <a:r>
                <a:rPr lang="en-US" sz="1200" b="1" i="1" dirty="0">
                  <a:solidFill>
                    <a:srgbClr val="3F3F3F"/>
                  </a:solidFill>
                  <a:latin typeface="Calibri"/>
                  <a:cs typeface="Poppins"/>
                </a:rPr>
                <a:t>/Kota </a:t>
              </a:r>
              <a:r>
                <a:rPr lang="en-US" sz="1200" b="1" i="1" dirty="0" err="1">
                  <a:solidFill>
                    <a:srgbClr val="C45824"/>
                  </a:solidFill>
                  <a:latin typeface="Calibri"/>
                  <a:cs typeface="Poppins"/>
                </a:rPr>
                <a:t>dengan</a:t>
              </a:r>
              <a:r>
                <a:rPr lang="en-US" sz="1200" b="1" i="1" dirty="0">
                  <a:solidFill>
                    <a:srgbClr val="C45824"/>
                  </a:solidFill>
                  <a:latin typeface="Calibri"/>
                  <a:cs typeface="Poppins"/>
                </a:rPr>
                <a:t> </a:t>
              </a:r>
              <a:r>
                <a:rPr lang="en-US" sz="1200" b="1" i="1" dirty="0" err="1">
                  <a:solidFill>
                    <a:srgbClr val="C45824"/>
                  </a:solidFill>
                  <a:latin typeface="Calibri"/>
                  <a:cs typeface="Poppins"/>
                </a:rPr>
                <a:t>memperhatikan</a:t>
              </a:r>
              <a:r>
                <a:rPr lang="en-US" sz="1200" b="1" i="1" dirty="0">
                  <a:solidFill>
                    <a:srgbClr val="C45824"/>
                  </a:solidFill>
                  <a:latin typeface="Calibri"/>
                  <a:cs typeface="Poppins"/>
                </a:rPr>
                <a:t> </a:t>
              </a:r>
              <a:r>
                <a:rPr lang="en-US" sz="1200" b="1" i="1" dirty="0" err="1">
                  <a:solidFill>
                    <a:srgbClr val="C45824"/>
                  </a:solidFill>
                  <a:latin typeface="Calibri"/>
                  <a:cs typeface="Poppins"/>
                </a:rPr>
                <a:t>karakteristik</a:t>
              </a:r>
              <a:r>
                <a:rPr lang="en-US" sz="1200" b="1" i="1" dirty="0">
                  <a:solidFill>
                    <a:srgbClr val="C45824"/>
                  </a:solidFill>
                  <a:latin typeface="Calibri"/>
                  <a:cs typeface="Poppins"/>
                </a:rPr>
                <a:t> </a:t>
              </a:r>
              <a:r>
                <a:rPr lang="en-US" sz="1200" b="1" i="1" dirty="0" err="1">
                  <a:solidFill>
                    <a:srgbClr val="C45824"/>
                  </a:solidFill>
                  <a:latin typeface="Calibri"/>
                  <a:cs typeface="Poppins"/>
                </a:rPr>
                <a:t>daerah</a:t>
              </a:r>
              <a:r>
                <a:rPr lang="en-US" sz="1200" b="1" i="1" dirty="0">
                  <a:solidFill>
                    <a:srgbClr val="C45824"/>
                  </a:solidFill>
                  <a:latin typeface="Calibri"/>
                  <a:cs typeface="Poppins"/>
                </a:rPr>
                <a:t>.</a:t>
              </a:r>
              <a:endParaRPr lang="en-ID" sz="1200" b="1" i="1" dirty="0">
                <a:solidFill>
                  <a:srgbClr val="C45824"/>
                </a:solidFill>
                <a:latin typeface="Calibri"/>
                <a:cs typeface="Poppin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E5224-5CA0-AA5B-F17E-8D9377157456}"/>
                </a:ext>
              </a:extLst>
            </p:cNvPr>
            <p:cNvSpPr txBox="1"/>
            <p:nvPr/>
          </p:nvSpPr>
          <p:spPr>
            <a:xfrm>
              <a:off x="2475760" y="5928168"/>
              <a:ext cx="25397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720"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en-US" sz="1100" dirty="0" err="1">
                  <a:solidFill>
                    <a:srgbClr val="000000"/>
                  </a:solidFill>
                  <a:latin typeface="Calibri"/>
                </a:rPr>
                <a:t>Poin-poin</a:t>
              </a:r>
              <a:r>
                <a:rPr lang="en-US" sz="1100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libri"/>
                </a:rPr>
                <a:t>dalam</a:t>
              </a:r>
              <a:r>
                <a:rPr lang="en-US" sz="1100" dirty="0">
                  <a:solidFill>
                    <a:srgbClr val="000000"/>
                  </a:solidFill>
                  <a:latin typeface="Calibri"/>
                </a:rPr>
                <a:t> SEB </a:t>
              </a:r>
              <a:r>
                <a:rPr lang="en-US" sz="1100" dirty="0" err="1">
                  <a:solidFill>
                    <a:srgbClr val="000000"/>
                  </a:solidFill>
                  <a:latin typeface="Calibri"/>
                </a:rPr>
                <a:t>Mendagri</a:t>
              </a:r>
              <a:r>
                <a:rPr lang="en-US" sz="1100" dirty="0">
                  <a:solidFill>
                    <a:srgbClr val="000000"/>
                  </a:solidFill>
                  <a:latin typeface="Calibri"/>
                </a:rPr>
                <a:t> dan Menteri PPN/</a:t>
              </a:r>
              <a:r>
                <a:rPr lang="en-US" sz="1100" dirty="0" err="1">
                  <a:solidFill>
                    <a:srgbClr val="000000"/>
                  </a:solidFill>
                  <a:latin typeface="Calibri"/>
                </a:rPr>
                <a:t>Kepala</a:t>
              </a:r>
              <a:r>
                <a:rPr lang="en-US" sz="1100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1100" dirty="0" err="1">
                  <a:solidFill>
                    <a:srgbClr val="000000"/>
                  </a:solidFill>
                  <a:latin typeface="Calibri"/>
                </a:rPr>
                <a:t>Bappenas</a:t>
              </a:r>
              <a:r>
                <a:rPr lang="en-US" sz="1100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ID" sz="1100" dirty="0">
                <a:solidFill>
                  <a:srgbClr val="000000"/>
                </a:solidFill>
                <a:latin typeface="Calibri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DB312C-B7F2-5069-4E55-6611420A1B81}"/>
                </a:ext>
              </a:extLst>
            </p:cNvPr>
            <p:cNvCxnSpPr/>
            <p:nvPr/>
          </p:nvCxnSpPr>
          <p:spPr>
            <a:xfrm>
              <a:off x="2313747" y="4372502"/>
              <a:ext cx="0" cy="183896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21300C0-B759-8233-A297-9F768BC1BD24}"/>
              </a:ext>
            </a:extLst>
          </p:cNvPr>
          <p:cNvSpPr/>
          <p:nvPr/>
        </p:nvSpPr>
        <p:spPr>
          <a:xfrm rot="5400000">
            <a:off x="9284597" y="3485037"/>
            <a:ext cx="663099" cy="171515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>
              <a:defRPr/>
            </a:pPr>
            <a:endParaRPr lang="id-ID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35">
            <a:extLst>
              <a:ext uri="{FF2B5EF4-FFF2-40B4-BE49-F238E27FC236}">
                <a16:creationId xmlns:a16="http://schemas.microsoft.com/office/drawing/2014/main" id="{ECF50981-329A-52C5-6730-684F333E895A}"/>
              </a:ext>
            </a:extLst>
          </p:cNvPr>
          <p:cNvSpPr/>
          <p:nvPr/>
        </p:nvSpPr>
        <p:spPr>
          <a:xfrm>
            <a:off x="9825544" y="1734766"/>
            <a:ext cx="2137371" cy="3763792"/>
          </a:xfrm>
          <a:prstGeom prst="roundRect">
            <a:avLst>
              <a:gd name="adj" fmla="val 6609"/>
            </a:avLst>
          </a:prstGeom>
          <a:solidFill>
            <a:schemeClr val="accent4"/>
          </a:solidFill>
          <a:ln w="2857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914492">
              <a:defRPr/>
            </a:pPr>
            <a:endParaRPr lang="en-US" sz="1799">
              <a:solidFill>
                <a:prstClr val="white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42D8F4-1289-3363-CB4A-515851478281}"/>
              </a:ext>
            </a:extLst>
          </p:cNvPr>
          <p:cNvSpPr txBox="1"/>
          <p:nvPr/>
        </p:nvSpPr>
        <p:spPr>
          <a:xfrm>
            <a:off x="9835974" y="2277627"/>
            <a:ext cx="2137371" cy="297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92">
              <a:lnSpc>
                <a:spcPct val="90000"/>
              </a:lnSpc>
              <a:defRPr/>
            </a:pP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Sinergi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pembangunan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nasional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dan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daerah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menuntut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adanya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kolaborasi</a:t>
            </a:r>
            <a:r>
              <a:rPr lang="en-US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yang </a:t>
            </a:r>
            <a:r>
              <a:rPr lang="en-US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kuat</a:t>
            </a:r>
            <a:r>
              <a:rPr lang="en-US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dalam</a:t>
            </a:r>
            <a:r>
              <a:rPr lang="en-US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pengelolaan</a:t>
            </a:r>
            <a:r>
              <a:rPr lang="en-US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data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sehingga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informasi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dihasilkan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dapat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mendukung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perencanaan</a:t>
            </a:r>
            <a:r>
              <a:rPr lang="en-US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dan </a:t>
            </a:r>
            <a:r>
              <a:rPr lang="en-US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evaluasi</a:t>
            </a:r>
            <a:r>
              <a:rPr lang="en-US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secara</a:t>
            </a:r>
            <a:r>
              <a:rPr lang="en-US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terpadu</a:t>
            </a:r>
            <a:endParaRPr lang="id-ID" sz="1600" b="1" dirty="0">
              <a:solidFill>
                <a:srgbClr val="9A0501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8B0308-2DE8-08B5-D7CE-6D346F06F7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3236" y="1423925"/>
            <a:ext cx="719349" cy="71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02E2D-9BA8-9B7C-63F9-D0789F0B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4F43-1E3F-7188-2FF9-F8FD771EBD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7522" y="237169"/>
            <a:ext cx="9506913" cy="532360"/>
          </a:xfrm>
        </p:spPr>
        <p:txBody>
          <a:bodyPr>
            <a:normAutofit fontScale="90000"/>
          </a:bodyPr>
          <a:lstStyle/>
          <a:p>
            <a:r>
              <a:rPr lang="en-ID" b="1" dirty="0">
                <a:solidFill>
                  <a:schemeClr val="bg1"/>
                </a:solidFill>
                <a:latin typeface="Arial Narrow" panose="020B0606020202030204" pitchFamily="34" charset="0"/>
              </a:rPr>
              <a:t>STATISTIK SEKTORAL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C654E-22B0-88E9-1AC7-7772F0E059BD}"/>
              </a:ext>
            </a:extLst>
          </p:cNvPr>
          <p:cNvSpPr txBox="1"/>
          <p:nvPr/>
        </p:nvSpPr>
        <p:spPr>
          <a:xfrm>
            <a:off x="1109330" y="1210757"/>
            <a:ext cx="9976514" cy="553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ID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ID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Sektoral</a:t>
            </a:r>
            <a:b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dikumpulkan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diolah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, dan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disajikan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oleh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kementerian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lembaga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atau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pemerintah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daerah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sesuai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tugas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pokok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fungsinya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200000"/>
              </a:lnSpc>
            </a:pPr>
            <a:endParaRPr lang="en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200000"/>
              </a:lnSpc>
            </a:pPr>
            <a:r>
              <a:rPr lang="en-ID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Peran BPS </a:t>
            </a:r>
            <a:r>
              <a:rPr lang="en-ID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sebagai</a:t>
            </a:r>
            <a:r>
              <a:rPr lang="en-ID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Pembina Data </a:t>
            </a:r>
            <a:r>
              <a:rPr lang="en-ID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ID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Nasional</a:t>
            </a:r>
            <a:endParaRPr lang="en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30001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Menyediakan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dasar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makro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lintas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sektor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830001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Menetapkan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standar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klasifikasi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nasional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830001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Memberikan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pembinaan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bimbingan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teknis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kepada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instansi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sektoral</a:t>
            </a:r>
            <a:r>
              <a:rPr lang="en-ID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25E751D7-A42F-A7BF-B289-FFD3F45613A7}"/>
              </a:ext>
            </a:extLst>
          </p:cNvPr>
          <p:cNvSpPr/>
          <p:nvPr/>
        </p:nvSpPr>
        <p:spPr>
          <a:xfrm>
            <a:off x="807522" y="3489087"/>
            <a:ext cx="10417941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25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6391-117F-B0AF-1365-DFF20A2B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DA23-9F42-E2A8-873C-5A9F4F61FA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7522" y="237169"/>
            <a:ext cx="9506913" cy="532360"/>
          </a:xfrm>
        </p:spPr>
        <p:txBody>
          <a:bodyPr>
            <a:normAutofit fontScale="90000"/>
          </a:bodyPr>
          <a:lstStyle/>
          <a:p>
            <a:r>
              <a:rPr lang="en-ID" b="1" dirty="0">
                <a:solidFill>
                  <a:schemeClr val="bg1"/>
                </a:solidFill>
                <a:latin typeface="Arial Narrow" panose="020B0606020202030204" pitchFamily="34" charset="0"/>
              </a:rPr>
              <a:t>PERAN BPS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0A0237-668B-A8D3-EB7E-A4EE4A5CE534}"/>
              </a:ext>
            </a:extLst>
          </p:cNvPr>
          <p:cNvGrpSpPr/>
          <p:nvPr/>
        </p:nvGrpSpPr>
        <p:grpSpPr>
          <a:xfrm>
            <a:off x="807522" y="1338528"/>
            <a:ext cx="10417941" cy="5182588"/>
            <a:chOff x="807522" y="1338528"/>
            <a:chExt cx="8130117" cy="4674352"/>
          </a:xfrm>
        </p:grpSpPr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D5DFEC3E-0379-32EC-59BB-147AAC6001B8}"/>
                </a:ext>
              </a:extLst>
            </p:cNvPr>
            <p:cNvSpPr/>
            <p:nvPr/>
          </p:nvSpPr>
          <p:spPr>
            <a:xfrm>
              <a:off x="807522" y="5397803"/>
              <a:ext cx="8130117" cy="0"/>
            </a:xfrm>
            <a:prstGeom prst="lin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8089AA09-5592-DAC2-BDFD-D74553842140}"/>
                </a:ext>
              </a:extLst>
            </p:cNvPr>
            <p:cNvSpPr/>
            <p:nvPr/>
          </p:nvSpPr>
          <p:spPr>
            <a:xfrm>
              <a:off x="807522" y="4459858"/>
              <a:ext cx="8130117" cy="0"/>
            </a:xfrm>
            <a:prstGeom prst="lin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2643B640-074C-9A29-A250-E731C5ECC58A}"/>
                </a:ext>
              </a:extLst>
            </p:cNvPr>
            <p:cNvSpPr/>
            <p:nvPr/>
          </p:nvSpPr>
          <p:spPr>
            <a:xfrm>
              <a:off x="807522" y="3521912"/>
              <a:ext cx="8130117" cy="0"/>
            </a:xfrm>
            <a:prstGeom prst="lin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9420CC0C-1D84-6B5C-BE66-BAAF37EF03AF}"/>
                </a:ext>
              </a:extLst>
            </p:cNvPr>
            <p:cNvSpPr/>
            <p:nvPr/>
          </p:nvSpPr>
          <p:spPr>
            <a:xfrm>
              <a:off x="807522" y="2583967"/>
              <a:ext cx="8130117" cy="0"/>
            </a:xfrm>
            <a:prstGeom prst="lin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1C1F7877-994D-7D7D-D532-45B9675919D0}"/>
                </a:ext>
              </a:extLst>
            </p:cNvPr>
            <p:cNvSpPr/>
            <p:nvPr/>
          </p:nvSpPr>
          <p:spPr>
            <a:xfrm>
              <a:off x="807522" y="1646022"/>
              <a:ext cx="8130117" cy="0"/>
            </a:xfrm>
            <a:prstGeom prst="lin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D413837-B9DC-DE3E-9A51-8788D2306707}"/>
                </a:ext>
              </a:extLst>
            </p:cNvPr>
            <p:cNvSpPr/>
            <p:nvPr/>
          </p:nvSpPr>
          <p:spPr>
            <a:xfrm>
              <a:off x="1958828" y="1338529"/>
              <a:ext cx="6016286" cy="307492"/>
            </a:xfrm>
            <a:custGeom>
              <a:avLst/>
              <a:gdLst>
                <a:gd name="connsiteX0" fmla="*/ 0 w 6016286"/>
                <a:gd name="connsiteY0" fmla="*/ 0 h 307492"/>
                <a:gd name="connsiteX1" fmla="*/ 6016286 w 6016286"/>
                <a:gd name="connsiteY1" fmla="*/ 0 h 307492"/>
                <a:gd name="connsiteX2" fmla="*/ 6016286 w 6016286"/>
                <a:gd name="connsiteY2" fmla="*/ 307492 h 307492"/>
                <a:gd name="connsiteX3" fmla="*/ 0 w 6016286"/>
                <a:gd name="connsiteY3" fmla="*/ 307492 h 307492"/>
                <a:gd name="connsiteX4" fmla="*/ 0 w 6016286"/>
                <a:gd name="connsiteY4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6286" h="307492">
                  <a:moveTo>
                    <a:pt x="0" y="0"/>
                  </a:moveTo>
                  <a:lnTo>
                    <a:pt x="6016286" y="0"/>
                  </a:lnTo>
                  <a:lnTo>
                    <a:pt x="6016286" y="307492"/>
                  </a:lnTo>
                  <a:lnTo>
                    <a:pt x="0" y="3074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b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Pembinaan</a:t>
              </a:r>
              <a:r>
                <a:rPr lang="en-US" sz="1800" b="1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1800" b="1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Sektoral</a:t>
              </a:r>
              <a:endParaRPr lang="en-US" sz="1800" b="1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F1DC42-1524-D6AF-23A1-2BBE6D7955E6}"/>
                </a:ext>
              </a:extLst>
            </p:cNvPr>
            <p:cNvSpPr/>
            <p:nvPr/>
          </p:nvSpPr>
          <p:spPr>
            <a:xfrm>
              <a:off x="807522" y="1338528"/>
              <a:ext cx="1105499" cy="322833"/>
            </a:xfrm>
            <a:custGeom>
              <a:avLst/>
              <a:gdLst>
                <a:gd name="connsiteX0" fmla="*/ 51259 w 2113830"/>
                <a:gd name="connsiteY0" fmla="*/ 0 h 307492"/>
                <a:gd name="connsiteX1" fmla="*/ 2062571 w 2113830"/>
                <a:gd name="connsiteY1" fmla="*/ 0 h 307492"/>
                <a:gd name="connsiteX2" fmla="*/ 2113830 w 2113830"/>
                <a:gd name="connsiteY2" fmla="*/ 51259 h 307492"/>
                <a:gd name="connsiteX3" fmla="*/ 2113830 w 2113830"/>
                <a:gd name="connsiteY3" fmla="*/ 307492 h 307492"/>
                <a:gd name="connsiteX4" fmla="*/ 2113830 w 2113830"/>
                <a:gd name="connsiteY4" fmla="*/ 307492 h 307492"/>
                <a:gd name="connsiteX5" fmla="*/ 0 w 2113830"/>
                <a:gd name="connsiteY5" fmla="*/ 307492 h 307492"/>
                <a:gd name="connsiteX6" fmla="*/ 0 w 2113830"/>
                <a:gd name="connsiteY6" fmla="*/ 307492 h 307492"/>
                <a:gd name="connsiteX7" fmla="*/ 0 w 2113830"/>
                <a:gd name="connsiteY7" fmla="*/ 51259 h 307492"/>
                <a:gd name="connsiteX8" fmla="*/ 51259 w 2113830"/>
                <a:gd name="connsiteY8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830" h="307492">
                  <a:moveTo>
                    <a:pt x="51259" y="0"/>
                  </a:moveTo>
                  <a:lnTo>
                    <a:pt x="2062571" y="0"/>
                  </a:lnTo>
                  <a:cubicBezTo>
                    <a:pt x="2090881" y="0"/>
                    <a:pt x="2113830" y="22949"/>
                    <a:pt x="2113830" y="51259"/>
                  </a:cubicBezTo>
                  <a:lnTo>
                    <a:pt x="2113830" y="307492"/>
                  </a:lnTo>
                  <a:lnTo>
                    <a:pt x="2113830" y="307492"/>
                  </a:lnTo>
                  <a:lnTo>
                    <a:pt x="0" y="307492"/>
                  </a:lnTo>
                  <a:lnTo>
                    <a:pt x="0" y="307492"/>
                  </a:lnTo>
                  <a:lnTo>
                    <a:pt x="0" y="51259"/>
                  </a:lnTo>
                  <a:cubicBezTo>
                    <a:pt x="0" y="22949"/>
                    <a:pt x="22949" y="0"/>
                    <a:pt x="51259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493" tIns="45493" rIns="45493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033783A-FD10-F6BB-425B-42475D25A61B}"/>
                </a:ext>
              </a:extLst>
            </p:cNvPr>
            <p:cNvSpPr/>
            <p:nvPr/>
          </p:nvSpPr>
          <p:spPr>
            <a:xfrm>
              <a:off x="807522" y="1646022"/>
              <a:ext cx="8130117" cy="615077"/>
            </a:xfrm>
            <a:custGeom>
              <a:avLst/>
              <a:gdLst>
                <a:gd name="connsiteX0" fmla="*/ 0 w 8130117"/>
                <a:gd name="connsiteY0" fmla="*/ 0 h 615077"/>
                <a:gd name="connsiteX1" fmla="*/ 8130117 w 8130117"/>
                <a:gd name="connsiteY1" fmla="*/ 0 h 615077"/>
                <a:gd name="connsiteX2" fmla="*/ 8130117 w 8130117"/>
                <a:gd name="connsiteY2" fmla="*/ 615077 h 615077"/>
                <a:gd name="connsiteX3" fmla="*/ 0 w 8130117"/>
                <a:gd name="connsiteY3" fmla="*/ 615077 h 615077"/>
                <a:gd name="connsiteX4" fmla="*/ 0 w 8130117"/>
                <a:gd name="connsiteY4" fmla="*/ 0 h 6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0117" h="615077">
                  <a:moveTo>
                    <a:pt x="0" y="0"/>
                  </a:moveTo>
                  <a:lnTo>
                    <a:pt x="8130117" y="0"/>
                  </a:lnTo>
                  <a:lnTo>
                    <a:pt x="8130117" y="615077"/>
                  </a:lnTo>
                  <a:lnTo>
                    <a:pt x="0" y="6150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Pendampingan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teknis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kepada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produsen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data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sektoral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Penerapan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prinsip-prinsip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resmi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(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misalnya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relevansi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akurasi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konsistensi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).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800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C5C67A-FC59-BFB1-1FD6-8C0BD288550B}"/>
                </a:ext>
              </a:extLst>
            </p:cNvPr>
            <p:cNvSpPr/>
            <p:nvPr/>
          </p:nvSpPr>
          <p:spPr>
            <a:xfrm>
              <a:off x="1958828" y="2276475"/>
              <a:ext cx="6016286" cy="307492"/>
            </a:xfrm>
            <a:custGeom>
              <a:avLst/>
              <a:gdLst>
                <a:gd name="connsiteX0" fmla="*/ 0 w 6016286"/>
                <a:gd name="connsiteY0" fmla="*/ 0 h 307492"/>
                <a:gd name="connsiteX1" fmla="*/ 6016286 w 6016286"/>
                <a:gd name="connsiteY1" fmla="*/ 0 h 307492"/>
                <a:gd name="connsiteX2" fmla="*/ 6016286 w 6016286"/>
                <a:gd name="connsiteY2" fmla="*/ 307492 h 307492"/>
                <a:gd name="connsiteX3" fmla="*/ 0 w 6016286"/>
                <a:gd name="connsiteY3" fmla="*/ 307492 h 307492"/>
                <a:gd name="connsiteX4" fmla="*/ 0 w 6016286"/>
                <a:gd name="connsiteY4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6286" h="307492">
                  <a:moveTo>
                    <a:pt x="0" y="0"/>
                  </a:moveTo>
                  <a:lnTo>
                    <a:pt x="6016286" y="0"/>
                  </a:lnTo>
                  <a:lnTo>
                    <a:pt x="6016286" y="307492"/>
                  </a:lnTo>
                  <a:lnTo>
                    <a:pt x="0" y="3074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b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Penyusunan</a:t>
              </a:r>
              <a:r>
                <a:rPr lang="en-ID" sz="1800" b="1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Metadata dan </a:t>
              </a:r>
              <a:r>
                <a:rPr lang="en-ID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Klasifikasi</a:t>
              </a:r>
              <a:r>
                <a:rPr lang="en-ID" sz="1800" b="1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endParaRPr lang="en-US" sz="1800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FF941A9-2097-D77E-EEDD-A5EF40A14579}"/>
                </a:ext>
              </a:extLst>
            </p:cNvPr>
            <p:cNvSpPr/>
            <p:nvPr/>
          </p:nvSpPr>
          <p:spPr>
            <a:xfrm>
              <a:off x="807522" y="2276474"/>
              <a:ext cx="1105499" cy="322859"/>
            </a:xfrm>
            <a:custGeom>
              <a:avLst/>
              <a:gdLst>
                <a:gd name="connsiteX0" fmla="*/ 51259 w 2113830"/>
                <a:gd name="connsiteY0" fmla="*/ 0 h 307492"/>
                <a:gd name="connsiteX1" fmla="*/ 2062571 w 2113830"/>
                <a:gd name="connsiteY1" fmla="*/ 0 h 307492"/>
                <a:gd name="connsiteX2" fmla="*/ 2113830 w 2113830"/>
                <a:gd name="connsiteY2" fmla="*/ 51259 h 307492"/>
                <a:gd name="connsiteX3" fmla="*/ 2113830 w 2113830"/>
                <a:gd name="connsiteY3" fmla="*/ 307492 h 307492"/>
                <a:gd name="connsiteX4" fmla="*/ 2113830 w 2113830"/>
                <a:gd name="connsiteY4" fmla="*/ 307492 h 307492"/>
                <a:gd name="connsiteX5" fmla="*/ 0 w 2113830"/>
                <a:gd name="connsiteY5" fmla="*/ 307492 h 307492"/>
                <a:gd name="connsiteX6" fmla="*/ 0 w 2113830"/>
                <a:gd name="connsiteY6" fmla="*/ 307492 h 307492"/>
                <a:gd name="connsiteX7" fmla="*/ 0 w 2113830"/>
                <a:gd name="connsiteY7" fmla="*/ 51259 h 307492"/>
                <a:gd name="connsiteX8" fmla="*/ 51259 w 2113830"/>
                <a:gd name="connsiteY8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830" h="307492">
                  <a:moveTo>
                    <a:pt x="51259" y="0"/>
                  </a:moveTo>
                  <a:lnTo>
                    <a:pt x="2062571" y="0"/>
                  </a:lnTo>
                  <a:cubicBezTo>
                    <a:pt x="2090881" y="0"/>
                    <a:pt x="2113830" y="22949"/>
                    <a:pt x="2113830" y="51259"/>
                  </a:cubicBezTo>
                  <a:lnTo>
                    <a:pt x="2113830" y="307492"/>
                  </a:lnTo>
                  <a:lnTo>
                    <a:pt x="2113830" y="307492"/>
                  </a:lnTo>
                  <a:lnTo>
                    <a:pt x="0" y="307492"/>
                  </a:lnTo>
                  <a:lnTo>
                    <a:pt x="0" y="307492"/>
                  </a:lnTo>
                  <a:lnTo>
                    <a:pt x="0" y="51259"/>
                  </a:lnTo>
                  <a:cubicBezTo>
                    <a:pt x="0" y="22949"/>
                    <a:pt x="22949" y="0"/>
                    <a:pt x="51259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119576"/>
                <a:satOff val="5816"/>
                <a:lumOff val="3530"/>
                <a:alphaOff val="0"/>
              </a:schemeClr>
            </a:lnRef>
            <a:fillRef idx="1">
              <a:schemeClr val="accent2">
                <a:hueOff val="119576"/>
                <a:satOff val="5816"/>
                <a:lumOff val="3530"/>
                <a:alphaOff val="0"/>
              </a:schemeClr>
            </a:fillRef>
            <a:effectRef idx="0">
              <a:schemeClr val="accent2">
                <a:hueOff val="119576"/>
                <a:satOff val="5816"/>
                <a:lumOff val="35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493" tIns="45493" rIns="45493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87E895C-BBF6-19F5-F655-60783BF31C4A}"/>
                </a:ext>
              </a:extLst>
            </p:cNvPr>
            <p:cNvSpPr/>
            <p:nvPr/>
          </p:nvSpPr>
          <p:spPr>
            <a:xfrm>
              <a:off x="807522" y="2583967"/>
              <a:ext cx="8130117" cy="615077"/>
            </a:xfrm>
            <a:custGeom>
              <a:avLst/>
              <a:gdLst>
                <a:gd name="connsiteX0" fmla="*/ 0 w 8130117"/>
                <a:gd name="connsiteY0" fmla="*/ 0 h 615077"/>
                <a:gd name="connsiteX1" fmla="*/ 8130117 w 8130117"/>
                <a:gd name="connsiteY1" fmla="*/ 0 h 615077"/>
                <a:gd name="connsiteX2" fmla="*/ 8130117 w 8130117"/>
                <a:gd name="connsiteY2" fmla="*/ 615077 h 615077"/>
                <a:gd name="connsiteX3" fmla="*/ 0 w 8130117"/>
                <a:gd name="connsiteY3" fmla="*/ 615077 h 615077"/>
                <a:gd name="connsiteX4" fmla="*/ 0 w 8130117"/>
                <a:gd name="connsiteY4" fmla="*/ 0 h 6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0117" h="615077">
                  <a:moveTo>
                    <a:pt x="0" y="0"/>
                  </a:moveTo>
                  <a:lnTo>
                    <a:pt x="8130117" y="0"/>
                  </a:lnTo>
                  <a:lnTo>
                    <a:pt x="8130117" y="615077"/>
                  </a:lnTo>
                  <a:lnTo>
                    <a:pt x="0" y="6150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Dukungan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penyusunan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metadata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sesuai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standar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nasional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Penerapan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Klasifikasi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Baku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Lapangan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Usaha Indonesia (KBLI), Kode Wilayah, dan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lainnya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800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02C0DCF-0091-478C-EFCA-9A7B029B685F}"/>
                </a:ext>
              </a:extLst>
            </p:cNvPr>
            <p:cNvSpPr/>
            <p:nvPr/>
          </p:nvSpPr>
          <p:spPr>
            <a:xfrm>
              <a:off x="1958828" y="3214420"/>
              <a:ext cx="6016286" cy="307492"/>
            </a:xfrm>
            <a:custGeom>
              <a:avLst/>
              <a:gdLst>
                <a:gd name="connsiteX0" fmla="*/ 0 w 6016286"/>
                <a:gd name="connsiteY0" fmla="*/ 0 h 307492"/>
                <a:gd name="connsiteX1" fmla="*/ 6016286 w 6016286"/>
                <a:gd name="connsiteY1" fmla="*/ 0 h 307492"/>
                <a:gd name="connsiteX2" fmla="*/ 6016286 w 6016286"/>
                <a:gd name="connsiteY2" fmla="*/ 307492 h 307492"/>
                <a:gd name="connsiteX3" fmla="*/ 0 w 6016286"/>
                <a:gd name="connsiteY3" fmla="*/ 307492 h 307492"/>
                <a:gd name="connsiteX4" fmla="*/ 0 w 6016286"/>
                <a:gd name="connsiteY4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6286" h="307492">
                  <a:moveTo>
                    <a:pt x="0" y="0"/>
                  </a:moveTo>
                  <a:lnTo>
                    <a:pt x="6016286" y="0"/>
                  </a:lnTo>
                  <a:lnTo>
                    <a:pt x="6016286" y="307492"/>
                  </a:lnTo>
                  <a:lnTo>
                    <a:pt x="0" y="3074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b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Harmonisasi</a:t>
              </a:r>
              <a:r>
                <a:rPr lang="en-ID" sz="1800" b="1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dan Integrasi Data</a:t>
              </a:r>
              <a:endParaRPr lang="en-US" sz="1800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EEE1FB-5501-00DC-024D-5733BC61E9CA}"/>
                </a:ext>
              </a:extLst>
            </p:cNvPr>
            <p:cNvSpPr/>
            <p:nvPr/>
          </p:nvSpPr>
          <p:spPr>
            <a:xfrm>
              <a:off x="807522" y="3214420"/>
              <a:ext cx="1105499" cy="322868"/>
            </a:xfrm>
            <a:custGeom>
              <a:avLst/>
              <a:gdLst>
                <a:gd name="connsiteX0" fmla="*/ 51259 w 2113830"/>
                <a:gd name="connsiteY0" fmla="*/ 0 h 307492"/>
                <a:gd name="connsiteX1" fmla="*/ 2062571 w 2113830"/>
                <a:gd name="connsiteY1" fmla="*/ 0 h 307492"/>
                <a:gd name="connsiteX2" fmla="*/ 2113830 w 2113830"/>
                <a:gd name="connsiteY2" fmla="*/ 51259 h 307492"/>
                <a:gd name="connsiteX3" fmla="*/ 2113830 w 2113830"/>
                <a:gd name="connsiteY3" fmla="*/ 307492 h 307492"/>
                <a:gd name="connsiteX4" fmla="*/ 2113830 w 2113830"/>
                <a:gd name="connsiteY4" fmla="*/ 307492 h 307492"/>
                <a:gd name="connsiteX5" fmla="*/ 0 w 2113830"/>
                <a:gd name="connsiteY5" fmla="*/ 307492 h 307492"/>
                <a:gd name="connsiteX6" fmla="*/ 0 w 2113830"/>
                <a:gd name="connsiteY6" fmla="*/ 307492 h 307492"/>
                <a:gd name="connsiteX7" fmla="*/ 0 w 2113830"/>
                <a:gd name="connsiteY7" fmla="*/ 51259 h 307492"/>
                <a:gd name="connsiteX8" fmla="*/ 51259 w 2113830"/>
                <a:gd name="connsiteY8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830" h="307492">
                  <a:moveTo>
                    <a:pt x="51259" y="0"/>
                  </a:moveTo>
                  <a:lnTo>
                    <a:pt x="2062571" y="0"/>
                  </a:lnTo>
                  <a:cubicBezTo>
                    <a:pt x="2090881" y="0"/>
                    <a:pt x="2113830" y="22949"/>
                    <a:pt x="2113830" y="51259"/>
                  </a:cubicBezTo>
                  <a:lnTo>
                    <a:pt x="2113830" y="307492"/>
                  </a:lnTo>
                  <a:lnTo>
                    <a:pt x="2113830" y="307492"/>
                  </a:lnTo>
                  <a:lnTo>
                    <a:pt x="0" y="307492"/>
                  </a:lnTo>
                  <a:lnTo>
                    <a:pt x="0" y="307492"/>
                  </a:lnTo>
                  <a:lnTo>
                    <a:pt x="0" y="51259"/>
                  </a:lnTo>
                  <a:cubicBezTo>
                    <a:pt x="0" y="22949"/>
                    <a:pt x="22949" y="0"/>
                    <a:pt x="51259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239152"/>
                <a:satOff val="11633"/>
                <a:lumOff val="7059"/>
                <a:alphaOff val="0"/>
              </a:schemeClr>
            </a:lnRef>
            <a:fillRef idx="1">
              <a:schemeClr val="accent2">
                <a:hueOff val="239152"/>
                <a:satOff val="11633"/>
                <a:lumOff val="7059"/>
                <a:alphaOff val="0"/>
              </a:schemeClr>
            </a:fillRef>
            <a:effectRef idx="0">
              <a:schemeClr val="accent2">
                <a:hueOff val="239152"/>
                <a:satOff val="11633"/>
                <a:lumOff val="70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493" tIns="45493" rIns="45493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C515202-B676-BE36-49A4-C775DAB96D9C}"/>
                </a:ext>
              </a:extLst>
            </p:cNvPr>
            <p:cNvSpPr/>
            <p:nvPr/>
          </p:nvSpPr>
          <p:spPr>
            <a:xfrm>
              <a:off x="807522" y="3521912"/>
              <a:ext cx="8130117" cy="615077"/>
            </a:xfrm>
            <a:custGeom>
              <a:avLst/>
              <a:gdLst>
                <a:gd name="connsiteX0" fmla="*/ 0 w 8130117"/>
                <a:gd name="connsiteY0" fmla="*/ 0 h 615077"/>
                <a:gd name="connsiteX1" fmla="*/ 8130117 w 8130117"/>
                <a:gd name="connsiteY1" fmla="*/ 0 h 615077"/>
                <a:gd name="connsiteX2" fmla="*/ 8130117 w 8130117"/>
                <a:gd name="connsiteY2" fmla="*/ 615077 h 615077"/>
                <a:gd name="connsiteX3" fmla="*/ 0 w 8130117"/>
                <a:gd name="connsiteY3" fmla="*/ 615077 h 615077"/>
                <a:gd name="connsiteX4" fmla="*/ 0 w 8130117"/>
                <a:gd name="connsiteY4" fmla="*/ 0 h 6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0117" h="615077">
                  <a:moveTo>
                    <a:pt x="0" y="0"/>
                  </a:moveTo>
                  <a:lnTo>
                    <a:pt x="8130117" y="0"/>
                  </a:lnTo>
                  <a:lnTo>
                    <a:pt x="8130117" y="615077"/>
                  </a:lnTo>
                  <a:lnTo>
                    <a:pt x="0" y="6150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Koordinasi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sinkronisasi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data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antar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instansi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Penggunaan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sistem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satu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data Indonesia (SDI).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81F318-6D5B-6C05-1EC0-1B9EF7071844}"/>
                </a:ext>
              </a:extLst>
            </p:cNvPr>
            <p:cNvSpPr/>
            <p:nvPr/>
          </p:nvSpPr>
          <p:spPr>
            <a:xfrm>
              <a:off x="1958828" y="4152365"/>
              <a:ext cx="6016286" cy="307492"/>
            </a:xfrm>
            <a:custGeom>
              <a:avLst/>
              <a:gdLst>
                <a:gd name="connsiteX0" fmla="*/ 0 w 6016286"/>
                <a:gd name="connsiteY0" fmla="*/ 0 h 307492"/>
                <a:gd name="connsiteX1" fmla="*/ 6016286 w 6016286"/>
                <a:gd name="connsiteY1" fmla="*/ 0 h 307492"/>
                <a:gd name="connsiteX2" fmla="*/ 6016286 w 6016286"/>
                <a:gd name="connsiteY2" fmla="*/ 307492 h 307492"/>
                <a:gd name="connsiteX3" fmla="*/ 0 w 6016286"/>
                <a:gd name="connsiteY3" fmla="*/ 307492 h 307492"/>
                <a:gd name="connsiteX4" fmla="*/ 0 w 6016286"/>
                <a:gd name="connsiteY4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6286" h="307492">
                  <a:moveTo>
                    <a:pt x="0" y="0"/>
                  </a:moveTo>
                  <a:lnTo>
                    <a:pt x="6016286" y="0"/>
                  </a:lnTo>
                  <a:lnTo>
                    <a:pt x="6016286" y="307492"/>
                  </a:lnTo>
                  <a:lnTo>
                    <a:pt x="0" y="3074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b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Penyediaan</a:t>
              </a:r>
              <a:r>
                <a:rPr lang="en-ID" sz="1800" b="1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Sistem</a:t>
              </a:r>
              <a:r>
                <a:rPr lang="en-ID" sz="1800" b="1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dan Platform </a:t>
              </a:r>
              <a:r>
                <a:rPr lang="en-ID" sz="1800" b="1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Teknologi</a:t>
              </a:r>
              <a:r>
                <a:rPr lang="en-ID" sz="1800" b="1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Informasi</a:t>
              </a:r>
              <a:endParaRPr lang="en-US" sz="1800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B7D88A-1477-9B23-16A8-5915023396E6}"/>
                </a:ext>
              </a:extLst>
            </p:cNvPr>
            <p:cNvSpPr/>
            <p:nvPr/>
          </p:nvSpPr>
          <p:spPr>
            <a:xfrm>
              <a:off x="807522" y="4152364"/>
              <a:ext cx="1105499" cy="322869"/>
            </a:xfrm>
            <a:custGeom>
              <a:avLst/>
              <a:gdLst>
                <a:gd name="connsiteX0" fmla="*/ 51259 w 2113830"/>
                <a:gd name="connsiteY0" fmla="*/ 0 h 307492"/>
                <a:gd name="connsiteX1" fmla="*/ 2062571 w 2113830"/>
                <a:gd name="connsiteY1" fmla="*/ 0 h 307492"/>
                <a:gd name="connsiteX2" fmla="*/ 2113830 w 2113830"/>
                <a:gd name="connsiteY2" fmla="*/ 51259 h 307492"/>
                <a:gd name="connsiteX3" fmla="*/ 2113830 w 2113830"/>
                <a:gd name="connsiteY3" fmla="*/ 307492 h 307492"/>
                <a:gd name="connsiteX4" fmla="*/ 2113830 w 2113830"/>
                <a:gd name="connsiteY4" fmla="*/ 307492 h 307492"/>
                <a:gd name="connsiteX5" fmla="*/ 0 w 2113830"/>
                <a:gd name="connsiteY5" fmla="*/ 307492 h 307492"/>
                <a:gd name="connsiteX6" fmla="*/ 0 w 2113830"/>
                <a:gd name="connsiteY6" fmla="*/ 307492 h 307492"/>
                <a:gd name="connsiteX7" fmla="*/ 0 w 2113830"/>
                <a:gd name="connsiteY7" fmla="*/ 51259 h 307492"/>
                <a:gd name="connsiteX8" fmla="*/ 51259 w 2113830"/>
                <a:gd name="connsiteY8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830" h="307492">
                  <a:moveTo>
                    <a:pt x="51259" y="0"/>
                  </a:moveTo>
                  <a:lnTo>
                    <a:pt x="2062571" y="0"/>
                  </a:lnTo>
                  <a:cubicBezTo>
                    <a:pt x="2090881" y="0"/>
                    <a:pt x="2113830" y="22949"/>
                    <a:pt x="2113830" y="51259"/>
                  </a:cubicBezTo>
                  <a:lnTo>
                    <a:pt x="2113830" y="307492"/>
                  </a:lnTo>
                  <a:lnTo>
                    <a:pt x="2113830" y="307492"/>
                  </a:lnTo>
                  <a:lnTo>
                    <a:pt x="0" y="307492"/>
                  </a:lnTo>
                  <a:lnTo>
                    <a:pt x="0" y="307492"/>
                  </a:lnTo>
                  <a:lnTo>
                    <a:pt x="0" y="51259"/>
                  </a:lnTo>
                  <a:cubicBezTo>
                    <a:pt x="0" y="22949"/>
                    <a:pt x="22949" y="0"/>
                    <a:pt x="51259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358729"/>
                <a:satOff val="17449"/>
                <a:lumOff val="10589"/>
                <a:alphaOff val="0"/>
              </a:schemeClr>
            </a:lnRef>
            <a:fillRef idx="1">
              <a:schemeClr val="accent2">
                <a:hueOff val="358729"/>
                <a:satOff val="17449"/>
                <a:lumOff val="10589"/>
                <a:alphaOff val="0"/>
              </a:schemeClr>
            </a:fillRef>
            <a:effectRef idx="0">
              <a:schemeClr val="accent2">
                <a:hueOff val="358729"/>
                <a:satOff val="17449"/>
                <a:lumOff val="1058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493" tIns="45493" rIns="45493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C83E31-F88F-F090-8F31-23678F08BBE7}"/>
                </a:ext>
              </a:extLst>
            </p:cNvPr>
            <p:cNvSpPr/>
            <p:nvPr/>
          </p:nvSpPr>
          <p:spPr>
            <a:xfrm>
              <a:off x="807522" y="4459858"/>
              <a:ext cx="8130117" cy="615077"/>
            </a:xfrm>
            <a:custGeom>
              <a:avLst/>
              <a:gdLst>
                <a:gd name="connsiteX0" fmla="*/ 0 w 8130117"/>
                <a:gd name="connsiteY0" fmla="*/ 0 h 615077"/>
                <a:gd name="connsiteX1" fmla="*/ 8130117 w 8130117"/>
                <a:gd name="connsiteY1" fmla="*/ 0 h 615077"/>
                <a:gd name="connsiteX2" fmla="*/ 8130117 w 8130117"/>
                <a:gd name="connsiteY2" fmla="*/ 615077 h 615077"/>
                <a:gd name="connsiteX3" fmla="*/ 0 w 8130117"/>
                <a:gd name="connsiteY3" fmla="*/ 615077 h 615077"/>
                <a:gd name="connsiteX4" fmla="*/ 0 w 8130117"/>
                <a:gd name="connsiteY4" fmla="*/ 0 h 6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0117" h="615077">
                  <a:moveTo>
                    <a:pt x="0" y="0"/>
                  </a:moveTo>
                  <a:lnTo>
                    <a:pt x="8130117" y="0"/>
                  </a:lnTo>
                  <a:lnTo>
                    <a:pt x="8130117" y="615077"/>
                  </a:lnTo>
                  <a:lnTo>
                    <a:pt x="0" y="6150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Dukungan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pengembangan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portal data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sektoral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Interoperabilitas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data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melalui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API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sistem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berbagi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8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pakai</a:t>
              </a:r>
              <a:r>
                <a:rPr lang="en-US" sz="18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 data.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84A90CF-98D8-6572-E4D4-5EDA4CE58DB7}"/>
                </a:ext>
              </a:extLst>
            </p:cNvPr>
            <p:cNvSpPr/>
            <p:nvPr/>
          </p:nvSpPr>
          <p:spPr>
            <a:xfrm>
              <a:off x="1958828" y="5090310"/>
              <a:ext cx="6016286" cy="307492"/>
            </a:xfrm>
            <a:custGeom>
              <a:avLst/>
              <a:gdLst>
                <a:gd name="connsiteX0" fmla="*/ 0 w 6016286"/>
                <a:gd name="connsiteY0" fmla="*/ 0 h 307492"/>
                <a:gd name="connsiteX1" fmla="*/ 6016286 w 6016286"/>
                <a:gd name="connsiteY1" fmla="*/ 0 h 307492"/>
                <a:gd name="connsiteX2" fmla="*/ 6016286 w 6016286"/>
                <a:gd name="connsiteY2" fmla="*/ 307492 h 307492"/>
                <a:gd name="connsiteX3" fmla="*/ 0 w 6016286"/>
                <a:gd name="connsiteY3" fmla="*/ 307492 h 307492"/>
                <a:gd name="connsiteX4" fmla="*/ 0 w 6016286"/>
                <a:gd name="connsiteY4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6286" h="307492">
                  <a:moveTo>
                    <a:pt x="0" y="0"/>
                  </a:moveTo>
                  <a:lnTo>
                    <a:pt x="6016286" y="0"/>
                  </a:lnTo>
                  <a:lnTo>
                    <a:pt x="6016286" y="307492"/>
                  </a:lnTo>
                  <a:lnTo>
                    <a:pt x="0" y="3074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b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800" b="1" kern="1200">
                  <a:latin typeface="Segoe UI" panose="020B0502040204020203" pitchFamily="34" charset="0"/>
                  <a:cs typeface="Segoe UI" panose="020B0502040204020203" pitchFamily="34" charset="0"/>
                </a:rPr>
                <a:t>Review dan Validasi Kualitas Data</a:t>
              </a:r>
              <a:endParaRPr lang="en-US" sz="1800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B6C244-7692-7B18-C5F4-AD1F2D644CF0}"/>
                </a:ext>
              </a:extLst>
            </p:cNvPr>
            <p:cNvSpPr/>
            <p:nvPr/>
          </p:nvSpPr>
          <p:spPr>
            <a:xfrm>
              <a:off x="807522" y="5090309"/>
              <a:ext cx="1105499" cy="322851"/>
            </a:xfrm>
            <a:custGeom>
              <a:avLst/>
              <a:gdLst>
                <a:gd name="connsiteX0" fmla="*/ 51259 w 2113830"/>
                <a:gd name="connsiteY0" fmla="*/ 0 h 307492"/>
                <a:gd name="connsiteX1" fmla="*/ 2062571 w 2113830"/>
                <a:gd name="connsiteY1" fmla="*/ 0 h 307492"/>
                <a:gd name="connsiteX2" fmla="*/ 2113830 w 2113830"/>
                <a:gd name="connsiteY2" fmla="*/ 51259 h 307492"/>
                <a:gd name="connsiteX3" fmla="*/ 2113830 w 2113830"/>
                <a:gd name="connsiteY3" fmla="*/ 307492 h 307492"/>
                <a:gd name="connsiteX4" fmla="*/ 2113830 w 2113830"/>
                <a:gd name="connsiteY4" fmla="*/ 307492 h 307492"/>
                <a:gd name="connsiteX5" fmla="*/ 0 w 2113830"/>
                <a:gd name="connsiteY5" fmla="*/ 307492 h 307492"/>
                <a:gd name="connsiteX6" fmla="*/ 0 w 2113830"/>
                <a:gd name="connsiteY6" fmla="*/ 307492 h 307492"/>
                <a:gd name="connsiteX7" fmla="*/ 0 w 2113830"/>
                <a:gd name="connsiteY7" fmla="*/ 51259 h 307492"/>
                <a:gd name="connsiteX8" fmla="*/ 51259 w 2113830"/>
                <a:gd name="connsiteY8" fmla="*/ 0 h 30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830" h="307492">
                  <a:moveTo>
                    <a:pt x="51259" y="0"/>
                  </a:moveTo>
                  <a:lnTo>
                    <a:pt x="2062571" y="0"/>
                  </a:lnTo>
                  <a:cubicBezTo>
                    <a:pt x="2090881" y="0"/>
                    <a:pt x="2113830" y="22949"/>
                    <a:pt x="2113830" y="51259"/>
                  </a:cubicBezTo>
                  <a:lnTo>
                    <a:pt x="2113830" y="307492"/>
                  </a:lnTo>
                  <a:lnTo>
                    <a:pt x="2113830" y="307492"/>
                  </a:lnTo>
                  <a:lnTo>
                    <a:pt x="0" y="307492"/>
                  </a:lnTo>
                  <a:lnTo>
                    <a:pt x="0" y="307492"/>
                  </a:lnTo>
                  <a:lnTo>
                    <a:pt x="0" y="51259"/>
                  </a:lnTo>
                  <a:cubicBezTo>
                    <a:pt x="0" y="22949"/>
                    <a:pt x="22949" y="0"/>
                    <a:pt x="51259" y="0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478305"/>
                <a:satOff val="23266"/>
                <a:lumOff val="14118"/>
                <a:alphaOff val="0"/>
              </a:schemeClr>
            </a:lnRef>
            <a:fillRef idx="1">
              <a:schemeClr val="accent2">
                <a:hueOff val="478305"/>
                <a:satOff val="23266"/>
                <a:lumOff val="14118"/>
                <a:alphaOff val="0"/>
              </a:schemeClr>
            </a:fillRef>
            <a:effectRef idx="0">
              <a:schemeClr val="accent2">
                <a:hueOff val="478305"/>
                <a:satOff val="23266"/>
                <a:lumOff val="1411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493" tIns="45493" rIns="45493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800" b="1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US" sz="1800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B367D7E-833E-947B-2D5A-DDCFF3C5C2B6}"/>
                </a:ext>
              </a:extLst>
            </p:cNvPr>
            <p:cNvSpPr/>
            <p:nvPr/>
          </p:nvSpPr>
          <p:spPr>
            <a:xfrm>
              <a:off x="807522" y="5397803"/>
              <a:ext cx="8130117" cy="615077"/>
            </a:xfrm>
            <a:custGeom>
              <a:avLst/>
              <a:gdLst>
                <a:gd name="connsiteX0" fmla="*/ 0 w 8130117"/>
                <a:gd name="connsiteY0" fmla="*/ 0 h 615077"/>
                <a:gd name="connsiteX1" fmla="*/ 8130117 w 8130117"/>
                <a:gd name="connsiteY1" fmla="*/ 0 h 615077"/>
                <a:gd name="connsiteX2" fmla="*/ 8130117 w 8130117"/>
                <a:gd name="connsiteY2" fmla="*/ 615077 h 615077"/>
                <a:gd name="connsiteX3" fmla="*/ 0 w 8130117"/>
                <a:gd name="connsiteY3" fmla="*/ 615077 h 615077"/>
                <a:gd name="connsiteX4" fmla="*/ 0 w 8130117"/>
                <a:gd name="connsiteY4" fmla="*/ 0 h 61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0117" h="615077">
                  <a:moveTo>
                    <a:pt x="0" y="0"/>
                  </a:moveTo>
                  <a:lnTo>
                    <a:pt x="8130117" y="0"/>
                  </a:lnTo>
                  <a:lnTo>
                    <a:pt x="8130117" y="615077"/>
                  </a:lnTo>
                  <a:lnTo>
                    <a:pt x="0" y="6150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D" sz="1800" kern="1200">
                  <a:latin typeface="Segoe UI" panose="020B0502040204020203" pitchFamily="34" charset="0"/>
                  <a:cs typeface="Segoe UI" panose="020B0502040204020203" pitchFamily="34" charset="0"/>
                </a:rPr>
                <a:t>Rekomendasi perbaikan metodologi dan pengumpulan data.</a:t>
              </a:r>
              <a:endParaRPr lang="en-US" sz="1800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75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4BCCA-0295-402E-32B5-DD4EFACED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985327-65B8-E6F5-6A30-2DB9547C32D9}"/>
              </a:ext>
            </a:extLst>
          </p:cNvPr>
          <p:cNvSpPr txBox="1"/>
          <p:nvPr/>
        </p:nvSpPr>
        <p:spPr>
          <a:xfrm>
            <a:off x="4812167" y="2506464"/>
            <a:ext cx="674170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STANDAR DATA DAN </a:t>
            </a:r>
          </a:p>
          <a:p>
            <a:r>
              <a:rPr lang="en-US" sz="38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METADATA SEKTORAL</a:t>
            </a:r>
            <a:endParaRPr lang="id-ID" sz="38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35935-00E3-E637-5053-CBA3EC36E673}"/>
              </a:ext>
            </a:extLst>
          </p:cNvPr>
          <p:cNvSpPr txBox="1"/>
          <p:nvPr/>
        </p:nvSpPr>
        <p:spPr>
          <a:xfrm>
            <a:off x="2587127" y="2870944"/>
            <a:ext cx="14819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rgbClr val="F79039"/>
                </a:solidFill>
                <a:latin typeface="Avenir Next LT Pro" panose="020B0504020202020204" pitchFamily="34" charset="0"/>
              </a:rPr>
              <a:t>2</a:t>
            </a:r>
            <a:endParaRPr lang="id-ID" sz="8000" b="1" dirty="0">
              <a:solidFill>
                <a:srgbClr val="F79039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>
          <a:extLst>
            <a:ext uri="{FF2B5EF4-FFF2-40B4-BE49-F238E27FC236}">
              <a16:creationId xmlns:a16="http://schemas.microsoft.com/office/drawing/2014/main" id="{932CCC7A-49CC-44F5-567A-AFEF3B44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7;p40">
            <a:extLst>
              <a:ext uri="{FF2B5EF4-FFF2-40B4-BE49-F238E27FC236}">
                <a16:creationId xmlns:a16="http://schemas.microsoft.com/office/drawing/2014/main" id="{C51009E9-59C6-42DF-1F53-2A347C831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8" tIns="121928" rIns="121928" bIns="121928" rtlCol="0" anchor="ctr" anchorCtr="0">
            <a:noAutofit/>
          </a:bodyPr>
          <a:lstStyle/>
          <a:p>
            <a:pPr algn="l">
              <a:tabLst>
                <a:tab pos="1219444" algn="l"/>
              </a:tabLst>
            </a:pPr>
            <a:r>
              <a:rPr lang="en-US" sz="2667" b="1" dirty="0" err="1">
                <a:latin typeface="Raleway" pitchFamily="2" charset="0"/>
              </a:rPr>
              <a:t>Standar</a:t>
            </a:r>
            <a:r>
              <a:rPr lang="en-US" sz="2667" b="1" dirty="0">
                <a:latin typeface="Raleway" pitchFamily="2" charset="0"/>
              </a:rPr>
              <a:t> Data</a:t>
            </a:r>
            <a:endParaRPr lang="id-ID" sz="2667" b="1" dirty="0">
              <a:solidFill>
                <a:schemeClr val="accent2"/>
              </a:solidFill>
              <a:highlight>
                <a:schemeClr val="lt2"/>
              </a:highlight>
              <a:latin typeface="Raleway" pitchFamily="2" charset="0"/>
            </a:endParaRPr>
          </a:p>
        </p:txBody>
      </p:sp>
      <p:sp>
        <p:nvSpPr>
          <p:cNvPr id="63" name="Google Shape;1135;p35">
            <a:extLst>
              <a:ext uri="{FF2B5EF4-FFF2-40B4-BE49-F238E27FC236}">
                <a16:creationId xmlns:a16="http://schemas.microsoft.com/office/drawing/2014/main" id="{D49BCBB5-D2BD-F10B-A5D9-3A2A223A488F}"/>
              </a:ext>
            </a:extLst>
          </p:cNvPr>
          <p:cNvSpPr txBox="1">
            <a:spLocks/>
          </p:cNvSpPr>
          <p:nvPr/>
        </p:nvSpPr>
        <p:spPr>
          <a:xfrm>
            <a:off x="4306815" y="1486194"/>
            <a:ext cx="7567431" cy="1094383"/>
          </a:xfrm>
          <a:prstGeom prst="roundRect">
            <a:avLst/>
          </a:prstGeom>
          <a:ln>
            <a:solidFill>
              <a:srgbClr val="31429B"/>
            </a:solidFill>
          </a:ln>
        </p:spPr>
        <p:txBody>
          <a:bodyPr spcFirstLastPara="1" wrap="square" lIns="121928" tIns="121928" rIns="121928" bIns="121928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 defTabSz="914583">
              <a:spcBef>
                <a:spcPts val="0"/>
              </a:spcBef>
              <a:spcAft>
                <a:spcPts val="600"/>
              </a:spcAft>
              <a:buSzPct val="150000"/>
              <a:buNone/>
              <a:defRPr/>
            </a:pPr>
            <a:endParaRPr lang="id-ID" sz="1600" i="1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1" indent="0" algn="just" defTabSz="914583">
              <a:spcBef>
                <a:spcPts val="0"/>
              </a:spcBef>
              <a:spcAft>
                <a:spcPts val="600"/>
              </a:spcAft>
              <a:buSzPct val="150000"/>
              <a:buNone/>
              <a:defRPr/>
            </a:pP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Kemudahan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dalam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pengumpulan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berbagipakai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dan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integrasi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</a:t>
            </a:r>
            <a:r>
              <a:rPr lang="id-ID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M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emberikan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akurasi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konsistensi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data,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memperjelas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makna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yang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ambigu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meminimalkan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pengumpulan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yang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serupa</a:t>
            </a:r>
            <a:r>
              <a:rPr lang="id-ID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1600" b="1" i="1" dirty="0">
              <a:solidFill>
                <a:srgbClr val="E22F8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Google Shape;1205;p35">
            <a:extLst>
              <a:ext uri="{FF2B5EF4-FFF2-40B4-BE49-F238E27FC236}">
                <a16:creationId xmlns:a16="http://schemas.microsoft.com/office/drawing/2014/main" id="{CE4705F7-9EEE-1720-6E4D-DE82DD51852D}"/>
              </a:ext>
            </a:extLst>
          </p:cNvPr>
          <p:cNvSpPr/>
          <p:nvPr/>
        </p:nvSpPr>
        <p:spPr>
          <a:xfrm>
            <a:off x="3877449" y="1254378"/>
            <a:ext cx="2051725" cy="414056"/>
          </a:xfrm>
          <a:prstGeom prst="roundRect">
            <a:avLst/>
          </a:prstGeom>
          <a:solidFill>
            <a:srgbClr val="FEBD26"/>
          </a:solidFill>
          <a:ln>
            <a:solidFill>
              <a:srgbClr val="F7B600"/>
            </a:solidFill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algn="ctr"/>
            <a:r>
              <a:rPr lang="id-ID" sz="1600" b="1" dirty="0">
                <a:solidFill>
                  <a:schemeClr val="l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TUJUAN</a:t>
            </a:r>
            <a:endParaRPr sz="1600" b="1" dirty="0">
              <a:solidFill>
                <a:schemeClr val="l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DM Sans"/>
            </a:endParaRPr>
          </a:p>
        </p:txBody>
      </p:sp>
      <p:sp>
        <p:nvSpPr>
          <p:cNvPr id="65" name="Google Shape;1205;p35">
            <a:extLst>
              <a:ext uri="{FF2B5EF4-FFF2-40B4-BE49-F238E27FC236}">
                <a16:creationId xmlns:a16="http://schemas.microsoft.com/office/drawing/2014/main" id="{8AD7B588-9F87-0B19-8A6F-A77A8BDF7584}"/>
              </a:ext>
            </a:extLst>
          </p:cNvPr>
          <p:cNvSpPr/>
          <p:nvPr/>
        </p:nvSpPr>
        <p:spPr>
          <a:xfrm>
            <a:off x="3962687" y="3170392"/>
            <a:ext cx="2051725" cy="601234"/>
          </a:xfrm>
          <a:prstGeom prst="roundRect">
            <a:avLst/>
          </a:prstGeom>
          <a:solidFill>
            <a:srgbClr val="FEBD26"/>
          </a:solidFill>
          <a:ln>
            <a:solidFill>
              <a:srgbClr val="F7B600"/>
            </a:solidFill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algn="ctr"/>
            <a:r>
              <a:rPr lang="id-ID" sz="1467" b="1">
                <a:solidFill>
                  <a:schemeClr val="l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KOMPONEN STANDAR DATA</a:t>
            </a:r>
            <a:endParaRPr sz="1467" b="1">
              <a:solidFill>
                <a:schemeClr val="l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DM San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B76A5D-4F95-D213-BBB0-5A61459611A1}"/>
              </a:ext>
            </a:extLst>
          </p:cNvPr>
          <p:cNvSpPr/>
          <p:nvPr/>
        </p:nvSpPr>
        <p:spPr>
          <a:xfrm>
            <a:off x="7433133" y="3888385"/>
            <a:ext cx="896710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id-ID" sz="1334" i="1">
                <a:solidFill>
                  <a:srgbClr val="005F2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Definisi</a:t>
            </a:r>
            <a:endParaRPr lang="en-US" sz="1334" i="1">
              <a:solidFill>
                <a:srgbClr val="005F2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Rounded Rectangle 523">
            <a:extLst>
              <a:ext uri="{FF2B5EF4-FFF2-40B4-BE49-F238E27FC236}">
                <a16:creationId xmlns:a16="http://schemas.microsoft.com/office/drawing/2014/main" id="{BBE9262D-E05D-913D-08EC-30B81072B13B}"/>
              </a:ext>
            </a:extLst>
          </p:cNvPr>
          <p:cNvSpPr/>
          <p:nvPr/>
        </p:nvSpPr>
        <p:spPr>
          <a:xfrm>
            <a:off x="6199048" y="3027326"/>
            <a:ext cx="896709" cy="8746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4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030F4D-D4C3-462C-BA33-738E25991E31}"/>
              </a:ext>
            </a:extLst>
          </p:cNvPr>
          <p:cNvCxnSpPr>
            <a:cxnSpLocks/>
          </p:cNvCxnSpPr>
          <p:nvPr/>
        </p:nvCxnSpPr>
        <p:spPr>
          <a:xfrm>
            <a:off x="6228662" y="3881381"/>
            <a:ext cx="84403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523">
            <a:extLst>
              <a:ext uri="{FF2B5EF4-FFF2-40B4-BE49-F238E27FC236}">
                <a16:creationId xmlns:a16="http://schemas.microsoft.com/office/drawing/2014/main" id="{B49B510B-0B73-DD05-8398-B6F0B8DFF33F}"/>
              </a:ext>
            </a:extLst>
          </p:cNvPr>
          <p:cNvSpPr/>
          <p:nvPr/>
        </p:nvSpPr>
        <p:spPr>
          <a:xfrm>
            <a:off x="7390736" y="2990607"/>
            <a:ext cx="896709" cy="9045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D10E2B6-3F79-2201-8D2D-E443D65F8094}"/>
              </a:ext>
            </a:extLst>
          </p:cNvPr>
          <p:cNvCxnSpPr>
            <a:cxnSpLocks/>
          </p:cNvCxnSpPr>
          <p:nvPr/>
        </p:nvCxnSpPr>
        <p:spPr>
          <a:xfrm>
            <a:off x="7420350" y="3873023"/>
            <a:ext cx="84403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523">
            <a:extLst>
              <a:ext uri="{FF2B5EF4-FFF2-40B4-BE49-F238E27FC236}">
                <a16:creationId xmlns:a16="http://schemas.microsoft.com/office/drawing/2014/main" id="{4C0186CF-FD5E-5E52-8CFE-B21F0BD98D5B}"/>
              </a:ext>
            </a:extLst>
          </p:cNvPr>
          <p:cNvSpPr/>
          <p:nvPr/>
        </p:nvSpPr>
        <p:spPr>
          <a:xfrm>
            <a:off x="8569712" y="2998516"/>
            <a:ext cx="896709" cy="8746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2" name="Rounded Rectangle 523">
            <a:extLst>
              <a:ext uri="{FF2B5EF4-FFF2-40B4-BE49-F238E27FC236}">
                <a16:creationId xmlns:a16="http://schemas.microsoft.com/office/drawing/2014/main" id="{16D85520-8EDB-CDCC-8C7C-F3B349E9AE4C}"/>
              </a:ext>
            </a:extLst>
          </p:cNvPr>
          <p:cNvSpPr/>
          <p:nvPr/>
        </p:nvSpPr>
        <p:spPr>
          <a:xfrm>
            <a:off x="9702556" y="2969107"/>
            <a:ext cx="896709" cy="8746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A19F9C-C54E-FB27-41FE-5E68D7689427}"/>
              </a:ext>
            </a:extLst>
          </p:cNvPr>
          <p:cNvCxnSpPr>
            <a:cxnSpLocks/>
          </p:cNvCxnSpPr>
          <p:nvPr/>
        </p:nvCxnSpPr>
        <p:spPr>
          <a:xfrm>
            <a:off x="9732170" y="3851524"/>
            <a:ext cx="84403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523">
            <a:extLst>
              <a:ext uri="{FF2B5EF4-FFF2-40B4-BE49-F238E27FC236}">
                <a16:creationId xmlns:a16="http://schemas.microsoft.com/office/drawing/2014/main" id="{E5BC24AD-A8EC-5F18-77F1-86CAFFF3BDB6}"/>
              </a:ext>
            </a:extLst>
          </p:cNvPr>
          <p:cNvSpPr/>
          <p:nvPr/>
        </p:nvSpPr>
        <p:spPr>
          <a:xfrm>
            <a:off x="10812449" y="2941117"/>
            <a:ext cx="896709" cy="8746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971E207-13D1-233D-690F-CA589D5DE3D8}"/>
              </a:ext>
            </a:extLst>
          </p:cNvPr>
          <p:cNvCxnSpPr>
            <a:cxnSpLocks/>
          </p:cNvCxnSpPr>
          <p:nvPr/>
        </p:nvCxnSpPr>
        <p:spPr>
          <a:xfrm>
            <a:off x="10842063" y="3823533"/>
            <a:ext cx="84403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oogle Shape;7972;p59">
            <a:extLst>
              <a:ext uri="{FF2B5EF4-FFF2-40B4-BE49-F238E27FC236}">
                <a16:creationId xmlns:a16="http://schemas.microsoft.com/office/drawing/2014/main" id="{9B6B6DB2-B7E4-E953-162F-DE569D9993FD}"/>
              </a:ext>
            </a:extLst>
          </p:cNvPr>
          <p:cNvGrpSpPr/>
          <p:nvPr/>
        </p:nvGrpSpPr>
        <p:grpSpPr>
          <a:xfrm>
            <a:off x="6397583" y="3150992"/>
            <a:ext cx="565284" cy="599653"/>
            <a:chOff x="-49764975" y="3551225"/>
            <a:chExt cx="299300" cy="300650"/>
          </a:xfrm>
          <a:solidFill>
            <a:srgbClr val="31429B"/>
          </a:solidFill>
        </p:grpSpPr>
        <p:sp>
          <p:nvSpPr>
            <p:cNvPr id="77" name="Google Shape;7973;p59">
              <a:extLst>
                <a:ext uri="{FF2B5EF4-FFF2-40B4-BE49-F238E27FC236}">
                  <a16:creationId xmlns:a16="http://schemas.microsoft.com/office/drawing/2014/main" id="{A70ED061-97EF-E426-6251-424BEB885E17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8" name="Google Shape;7974;p59">
              <a:extLst>
                <a:ext uri="{FF2B5EF4-FFF2-40B4-BE49-F238E27FC236}">
                  <a16:creationId xmlns:a16="http://schemas.microsoft.com/office/drawing/2014/main" id="{C60CC109-DC9A-FEA7-AEF0-F4A4167E5837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9" name="Google Shape;7975;p59">
              <a:extLst>
                <a:ext uri="{FF2B5EF4-FFF2-40B4-BE49-F238E27FC236}">
                  <a16:creationId xmlns:a16="http://schemas.microsoft.com/office/drawing/2014/main" id="{B06A193F-2986-56E9-D979-4C07CC500D54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Google Shape;7976;p59">
              <a:extLst>
                <a:ext uri="{FF2B5EF4-FFF2-40B4-BE49-F238E27FC236}">
                  <a16:creationId xmlns:a16="http://schemas.microsoft.com/office/drawing/2014/main" id="{B27171B6-24D5-0DB8-4429-71FC1BA5F0D2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1" name="Google Shape;7977;p59">
              <a:extLst>
                <a:ext uri="{FF2B5EF4-FFF2-40B4-BE49-F238E27FC236}">
                  <a16:creationId xmlns:a16="http://schemas.microsoft.com/office/drawing/2014/main" id="{DFAFFB07-B8F1-C79A-7341-E7654CD2C0C5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2" name="Google Shape;7978;p59">
              <a:extLst>
                <a:ext uri="{FF2B5EF4-FFF2-40B4-BE49-F238E27FC236}">
                  <a16:creationId xmlns:a16="http://schemas.microsoft.com/office/drawing/2014/main" id="{2A110D3C-C818-135B-2064-8BDCF2E34FDD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3" name="Google Shape;7979;p59">
              <a:extLst>
                <a:ext uri="{FF2B5EF4-FFF2-40B4-BE49-F238E27FC236}">
                  <a16:creationId xmlns:a16="http://schemas.microsoft.com/office/drawing/2014/main" id="{93A04D99-CF6F-8BA8-1923-95B78C2797A7}"/>
                </a:ext>
              </a:extLst>
            </p:cNvPr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4" name="Google Shape;7980;p59">
              <a:extLst>
                <a:ext uri="{FF2B5EF4-FFF2-40B4-BE49-F238E27FC236}">
                  <a16:creationId xmlns:a16="http://schemas.microsoft.com/office/drawing/2014/main" id="{AF5899C7-FED2-EAC0-6A4C-985891C0B69E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5" name="Google Shape;7981;p59">
              <a:extLst>
                <a:ext uri="{FF2B5EF4-FFF2-40B4-BE49-F238E27FC236}">
                  <a16:creationId xmlns:a16="http://schemas.microsoft.com/office/drawing/2014/main" id="{975E54E5-4C79-FCD9-DBB9-6435B6C32888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6" name="Google Shape;7982;p59">
              <a:extLst>
                <a:ext uri="{FF2B5EF4-FFF2-40B4-BE49-F238E27FC236}">
                  <a16:creationId xmlns:a16="http://schemas.microsoft.com/office/drawing/2014/main" id="{1549D351-C2E2-3000-8407-9E61226D30CF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7" name="Google Shape;7983;p59">
              <a:extLst>
                <a:ext uri="{FF2B5EF4-FFF2-40B4-BE49-F238E27FC236}">
                  <a16:creationId xmlns:a16="http://schemas.microsoft.com/office/drawing/2014/main" id="{B2EBEAF1-6D99-FA6E-D281-095C9FD1D146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88" name="Google Shape;6978;p57">
            <a:extLst>
              <a:ext uri="{FF2B5EF4-FFF2-40B4-BE49-F238E27FC236}">
                <a16:creationId xmlns:a16="http://schemas.microsoft.com/office/drawing/2014/main" id="{09CDE99C-73E5-F622-71C0-D520B740B88C}"/>
              </a:ext>
            </a:extLst>
          </p:cNvPr>
          <p:cNvGrpSpPr/>
          <p:nvPr/>
        </p:nvGrpSpPr>
        <p:grpSpPr>
          <a:xfrm>
            <a:off x="7654531" y="3172212"/>
            <a:ext cx="533578" cy="554070"/>
            <a:chOff x="946175" y="3253275"/>
            <a:chExt cx="298550" cy="296150"/>
          </a:xfrm>
          <a:solidFill>
            <a:srgbClr val="31429B"/>
          </a:solidFill>
        </p:grpSpPr>
        <p:sp>
          <p:nvSpPr>
            <p:cNvPr id="89" name="Google Shape;6979;p57">
              <a:extLst>
                <a:ext uri="{FF2B5EF4-FFF2-40B4-BE49-F238E27FC236}">
                  <a16:creationId xmlns:a16="http://schemas.microsoft.com/office/drawing/2014/main" id="{4E4A63F3-5EF2-02F1-4D64-0AFE3D52A7D8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0" name="Google Shape;6980;p57">
              <a:extLst>
                <a:ext uri="{FF2B5EF4-FFF2-40B4-BE49-F238E27FC236}">
                  <a16:creationId xmlns:a16="http://schemas.microsoft.com/office/drawing/2014/main" id="{0AF8D4BB-07DB-B68C-0F92-F3AB81CDA4A1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1" name="Google Shape;6981;p57">
              <a:extLst>
                <a:ext uri="{FF2B5EF4-FFF2-40B4-BE49-F238E27FC236}">
                  <a16:creationId xmlns:a16="http://schemas.microsoft.com/office/drawing/2014/main" id="{C8673826-FFAB-2D74-F317-8466605A3A19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2" name="Google Shape;6982;p57">
              <a:extLst>
                <a:ext uri="{FF2B5EF4-FFF2-40B4-BE49-F238E27FC236}">
                  <a16:creationId xmlns:a16="http://schemas.microsoft.com/office/drawing/2014/main" id="{93928C6D-275D-9AE3-7BF3-451AA2C56AC7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3" name="Google Shape;6983;p57">
              <a:extLst>
                <a:ext uri="{FF2B5EF4-FFF2-40B4-BE49-F238E27FC236}">
                  <a16:creationId xmlns:a16="http://schemas.microsoft.com/office/drawing/2014/main" id="{BFA4FEA7-66A9-4C53-39B5-CA44A0DD58C9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94" name="Google Shape;7105;p57">
            <a:extLst>
              <a:ext uri="{FF2B5EF4-FFF2-40B4-BE49-F238E27FC236}">
                <a16:creationId xmlns:a16="http://schemas.microsoft.com/office/drawing/2014/main" id="{C373B0F8-41E6-6F0F-238A-25B94E238AA9}"/>
              </a:ext>
            </a:extLst>
          </p:cNvPr>
          <p:cNvGrpSpPr/>
          <p:nvPr/>
        </p:nvGrpSpPr>
        <p:grpSpPr>
          <a:xfrm>
            <a:off x="8760918" y="3122565"/>
            <a:ext cx="536940" cy="622609"/>
            <a:chOff x="1672375" y="3982600"/>
            <a:chExt cx="297750" cy="295375"/>
          </a:xfrm>
          <a:solidFill>
            <a:srgbClr val="31429B"/>
          </a:solidFill>
        </p:grpSpPr>
        <p:sp>
          <p:nvSpPr>
            <p:cNvPr id="95" name="Google Shape;7106;p57">
              <a:extLst>
                <a:ext uri="{FF2B5EF4-FFF2-40B4-BE49-F238E27FC236}">
                  <a16:creationId xmlns:a16="http://schemas.microsoft.com/office/drawing/2014/main" id="{DA0DD1D2-6105-B7D6-501D-BFA81F3DBD0D}"/>
                </a:ext>
              </a:extLst>
            </p:cNvPr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6" name="Google Shape;7107;p57">
              <a:extLst>
                <a:ext uri="{FF2B5EF4-FFF2-40B4-BE49-F238E27FC236}">
                  <a16:creationId xmlns:a16="http://schemas.microsoft.com/office/drawing/2014/main" id="{5263CC49-DC33-99AA-E456-B63B707AE2D7}"/>
                </a:ext>
              </a:extLst>
            </p:cNvPr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7" name="Google Shape;7108;p57">
              <a:extLst>
                <a:ext uri="{FF2B5EF4-FFF2-40B4-BE49-F238E27FC236}">
                  <a16:creationId xmlns:a16="http://schemas.microsoft.com/office/drawing/2014/main" id="{B2FE8C30-74B6-2BE2-5B1C-67C0C7426219}"/>
                </a:ext>
              </a:extLst>
            </p:cNvPr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98" name="Google Shape;6387;p56">
            <a:extLst>
              <a:ext uri="{FF2B5EF4-FFF2-40B4-BE49-F238E27FC236}">
                <a16:creationId xmlns:a16="http://schemas.microsoft.com/office/drawing/2014/main" id="{BE781AB2-DDA5-631C-F6FF-128306733C4F}"/>
              </a:ext>
            </a:extLst>
          </p:cNvPr>
          <p:cNvSpPr/>
          <p:nvPr/>
        </p:nvSpPr>
        <p:spPr>
          <a:xfrm>
            <a:off x="9863734" y="3187154"/>
            <a:ext cx="639995" cy="49582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31429B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endParaRPr sz="1334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99" name="Google Shape;6370;p56">
            <a:extLst>
              <a:ext uri="{FF2B5EF4-FFF2-40B4-BE49-F238E27FC236}">
                <a16:creationId xmlns:a16="http://schemas.microsoft.com/office/drawing/2014/main" id="{CBFFDA9A-40C9-003C-136E-2A817645868A}"/>
              </a:ext>
            </a:extLst>
          </p:cNvPr>
          <p:cNvGrpSpPr/>
          <p:nvPr/>
        </p:nvGrpSpPr>
        <p:grpSpPr>
          <a:xfrm>
            <a:off x="10988457" y="3133634"/>
            <a:ext cx="583632" cy="568858"/>
            <a:chOff x="-41111350" y="3239100"/>
            <a:chExt cx="318200" cy="317425"/>
          </a:xfrm>
          <a:solidFill>
            <a:srgbClr val="31429B"/>
          </a:solidFill>
        </p:grpSpPr>
        <p:sp>
          <p:nvSpPr>
            <p:cNvPr id="100" name="Google Shape;6371;p56">
              <a:extLst>
                <a:ext uri="{FF2B5EF4-FFF2-40B4-BE49-F238E27FC236}">
                  <a16:creationId xmlns:a16="http://schemas.microsoft.com/office/drawing/2014/main" id="{EB55B100-5273-9F47-AFB3-37DC94A757DF}"/>
                </a:ext>
              </a:extLst>
            </p:cNvPr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1" name="Google Shape;6372;p56">
              <a:extLst>
                <a:ext uri="{FF2B5EF4-FFF2-40B4-BE49-F238E27FC236}">
                  <a16:creationId xmlns:a16="http://schemas.microsoft.com/office/drawing/2014/main" id="{74C46291-5B23-347D-607F-59FECA2F655C}"/>
                </a:ext>
              </a:extLst>
            </p:cNvPr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2" name="Google Shape;6373;p56">
              <a:extLst>
                <a:ext uri="{FF2B5EF4-FFF2-40B4-BE49-F238E27FC236}">
                  <a16:creationId xmlns:a16="http://schemas.microsoft.com/office/drawing/2014/main" id="{82BDD563-D801-8A72-3A02-B92D1470EBFF}"/>
                </a:ext>
              </a:extLst>
            </p:cNvPr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3" name="Google Shape;6374;p56">
              <a:extLst>
                <a:ext uri="{FF2B5EF4-FFF2-40B4-BE49-F238E27FC236}">
                  <a16:creationId xmlns:a16="http://schemas.microsoft.com/office/drawing/2014/main" id="{A0A0210B-DF09-5A0E-F426-5FF12B4B8440}"/>
                </a:ext>
              </a:extLst>
            </p:cNvPr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FDAD42-CC8D-37BC-6DE6-EC1900F8E0E6}"/>
              </a:ext>
            </a:extLst>
          </p:cNvPr>
          <p:cNvSpPr/>
          <p:nvPr/>
        </p:nvSpPr>
        <p:spPr>
          <a:xfrm>
            <a:off x="6210578" y="3888386"/>
            <a:ext cx="896710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id-ID" sz="1334" i="1">
                <a:solidFill>
                  <a:srgbClr val="005F2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Konsep</a:t>
            </a:r>
            <a:endParaRPr lang="en-US" sz="1334" i="1">
              <a:solidFill>
                <a:srgbClr val="005F2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EDCA35A-F5A9-E6D1-9B1A-A1F59D5DF19B}"/>
              </a:ext>
            </a:extLst>
          </p:cNvPr>
          <p:cNvSpPr/>
          <p:nvPr/>
        </p:nvSpPr>
        <p:spPr>
          <a:xfrm>
            <a:off x="8475435" y="3888385"/>
            <a:ext cx="1036719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id-ID" sz="1334" i="1">
                <a:solidFill>
                  <a:srgbClr val="005F2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Klasifikasi</a:t>
            </a:r>
            <a:endParaRPr lang="en-US" sz="1334" i="1">
              <a:solidFill>
                <a:srgbClr val="005F2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618F9F7-41E7-8BB9-0C14-E65DE89257B7}"/>
              </a:ext>
            </a:extLst>
          </p:cNvPr>
          <p:cNvSpPr/>
          <p:nvPr/>
        </p:nvSpPr>
        <p:spPr>
          <a:xfrm>
            <a:off x="9670804" y="3866511"/>
            <a:ext cx="1036719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id-ID" sz="1334" i="1">
                <a:solidFill>
                  <a:srgbClr val="005F2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Ukuran</a:t>
            </a:r>
            <a:endParaRPr lang="en-US" sz="1334" i="1">
              <a:solidFill>
                <a:srgbClr val="005F2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78423A6-DC96-3C34-7986-E1D3832861DB}"/>
              </a:ext>
            </a:extLst>
          </p:cNvPr>
          <p:cNvSpPr/>
          <p:nvPr/>
        </p:nvSpPr>
        <p:spPr>
          <a:xfrm>
            <a:off x="10742117" y="3846684"/>
            <a:ext cx="1036719" cy="297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id-ID" sz="1334" i="1">
                <a:solidFill>
                  <a:srgbClr val="005F2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Satuan</a:t>
            </a:r>
            <a:endParaRPr lang="en-US" sz="1334" i="1">
              <a:solidFill>
                <a:srgbClr val="005F2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0C2555F-E416-BE93-F76F-90EE21568CE4}"/>
              </a:ext>
            </a:extLst>
          </p:cNvPr>
          <p:cNvCxnSpPr>
            <a:cxnSpLocks/>
          </p:cNvCxnSpPr>
          <p:nvPr/>
        </p:nvCxnSpPr>
        <p:spPr>
          <a:xfrm>
            <a:off x="2633839" y="4752024"/>
            <a:ext cx="84403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8825E7C8-D659-FB93-0723-16E2BC4FC38F}"/>
              </a:ext>
            </a:extLst>
          </p:cNvPr>
          <p:cNvSpPr/>
          <p:nvPr/>
        </p:nvSpPr>
        <p:spPr>
          <a:xfrm>
            <a:off x="966175" y="5388585"/>
            <a:ext cx="4236959" cy="1122344"/>
          </a:xfrm>
          <a:prstGeom prst="roundRect">
            <a:avLst>
              <a:gd name="adj" fmla="val 13925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85" indent="-171485" defTabSz="914583">
              <a:buFont typeface="Wingdings" panose="05000000000000000000" pitchFamily="2" charset="2"/>
              <a:buChar char="§"/>
              <a:defRPr/>
            </a:pP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Berisi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tata Kelola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usulan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baru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pemutakhiran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SDS di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instansi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pusat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dan/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atau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daerah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instrument, tata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cara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serta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formular yang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harus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diisi</a:t>
            </a:r>
            <a:r>
              <a:rPr lang="en-US" sz="1334" dirty="0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 </a:t>
            </a:r>
            <a:r>
              <a:rPr lang="en-US" sz="1334" dirty="0" err="1">
                <a:solidFill>
                  <a:srgbClr val="3C3C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dilengkapi</a:t>
            </a:r>
            <a:endParaRPr lang="en-US" sz="1334" dirty="0">
              <a:solidFill>
                <a:srgbClr val="3C3C3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" name="Google Shape;26;p5">
            <a:extLst>
              <a:ext uri="{FF2B5EF4-FFF2-40B4-BE49-F238E27FC236}">
                <a16:creationId xmlns:a16="http://schemas.microsoft.com/office/drawing/2014/main" id="{11E74380-C0DD-5FAC-B1A5-1BF6E17D8C75}"/>
              </a:ext>
            </a:extLst>
          </p:cNvPr>
          <p:cNvSpPr/>
          <p:nvPr/>
        </p:nvSpPr>
        <p:spPr>
          <a:xfrm>
            <a:off x="6698620" y="4503650"/>
            <a:ext cx="4099493" cy="498854"/>
          </a:xfrm>
          <a:prstGeom prst="roundRect">
            <a:avLst>
              <a:gd name="adj" fmla="val 50000"/>
            </a:avLst>
          </a:prstGeom>
          <a:solidFill>
            <a:srgbClr val="FEBD26"/>
          </a:solidFill>
          <a:ln>
            <a:solidFill>
              <a:srgbClr val="F7B600"/>
            </a:solidFill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algn="ctr" defTabSz="914583">
              <a:defRPr/>
            </a:pPr>
            <a:r>
              <a:rPr lang="en-US" sz="1334" b="1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Peraturan</a:t>
            </a:r>
            <a:r>
              <a:rPr lang="en-US" sz="1334" b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BPS Nomor 10 Tahun 2023</a:t>
            </a:r>
          </a:p>
          <a:p>
            <a:pPr algn="ctr" defTabSz="914583">
              <a:defRPr/>
            </a:pPr>
            <a:r>
              <a:rPr lang="en-US" sz="1334" b="1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Tentang</a:t>
            </a:r>
            <a:r>
              <a:rPr lang="en-US" sz="1334" b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b="1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</a:t>
            </a:r>
            <a:r>
              <a:rPr lang="en-US" sz="1334" b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Statistik</a:t>
            </a:r>
            <a:endParaRPr sz="1334" b="1">
              <a:solidFill>
                <a:srgbClr val="1F1B5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9" name="Google Shape;26;p5">
            <a:extLst>
              <a:ext uri="{FF2B5EF4-FFF2-40B4-BE49-F238E27FC236}">
                <a16:creationId xmlns:a16="http://schemas.microsoft.com/office/drawing/2014/main" id="{8B349E51-123F-80D0-8547-272CE5484CB5}"/>
              </a:ext>
            </a:extLst>
          </p:cNvPr>
          <p:cNvSpPr/>
          <p:nvPr/>
        </p:nvSpPr>
        <p:spPr>
          <a:xfrm>
            <a:off x="1049690" y="4537503"/>
            <a:ext cx="4069927" cy="498854"/>
          </a:xfrm>
          <a:prstGeom prst="roundRect">
            <a:avLst>
              <a:gd name="adj" fmla="val 50000"/>
            </a:avLst>
          </a:prstGeom>
          <a:solidFill>
            <a:srgbClr val="FEBD26"/>
          </a:solidFill>
          <a:ln>
            <a:solidFill>
              <a:srgbClr val="F7B600"/>
            </a:solidFill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algn="ctr" defTabSz="914583">
              <a:defRPr/>
            </a:pP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Peraturan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BPS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Nomor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Tahun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2020  </a:t>
            </a:r>
          </a:p>
          <a:p>
            <a:pPr algn="ctr" defTabSz="914583">
              <a:defRPr/>
            </a:pP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tentang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Petunjuk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Teknis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Statistik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endParaRPr sz="1334" b="1" dirty="0">
              <a:solidFill>
                <a:srgbClr val="1F1B5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Google Shape;26;p5">
            <a:extLst>
              <a:ext uri="{FF2B5EF4-FFF2-40B4-BE49-F238E27FC236}">
                <a16:creationId xmlns:a16="http://schemas.microsoft.com/office/drawing/2014/main" id="{CD5A0B70-A0F0-136C-6854-D9C6CF309350}"/>
              </a:ext>
            </a:extLst>
          </p:cNvPr>
          <p:cNvSpPr/>
          <p:nvPr/>
        </p:nvSpPr>
        <p:spPr>
          <a:xfrm>
            <a:off x="6675031" y="5700330"/>
            <a:ext cx="4099493" cy="498854"/>
          </a:xfrm>
          <a:prstGeom prst="roundRect">
            <a:avLst>
              <a:gd name="adj" fmla="val 50000"/>
            </a:avLst>
          </a:prstGeom>
          <a:solidFill>
            <a:srgbClr val="FEBD26"/>
          </a:solidFill>
          <a:ln>
            <a:solidFill>
              <a:srgbClr val="F7B600"/>
            </a:solidFill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algn="ctr" defTabSz="914583">
              <a:defRPr/>
            </a:pP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Keputusan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Kepala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BPS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Nomor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846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Tahun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2024</a:t>
            </a:r>
          </a:p>
          <a:p>
            <a:pPr algn="ctr" defTabSz="914583">
              <a:defRPr/>
            </a:pP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Tentang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</a:t>
            </a:r>
            <a:r>
              <a:rPr lang="en-US" sz="1334" b="1" dirty="0" err="1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Statistik</a:t>
            </a:r>
            <a:r>
              <a:rPr lang="en-US" sz="1334" b="1" dirty="0">
                <a:solidFill>
                  <a:srgbClr val="1F1B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Nasional</a:t>
            </a:r>
            <a:endParaRPr sz="1334" b="1" dirty="0">
              <a:solidFill>
                <a:srgbClr val="1F1B5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AA386-3428-A5C9-1C8B-549021D4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0" y="1291804"/>
            <a:ext cx="3049069" cy="21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>
          <a:extLst>
            <a:ext uri="{FF2B5EF4-FFF2-40B4-BE49-F238E27FC236}">
              <a16:creationId xmlns:a16="http://schemas.microsoft.com/office/drawing/2014/main" id="{14A6A64A-9BF2-6BA8-D315-556D9538D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3F61244-CFBE-457B-E9FE-74D63C68A967}"/>
              </a:ext>
            </a:extLst>
          </p:cNvPr>
          <p:cNvSpPr/>
          <p:nvPr/>
        </p:nvSpPr>
        <p:spPr>
          <a:xfrm>
            <a:off x="9347319" y="4062222"/>
            <a:ext cx="1753456" cy="173282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Besaran tertentu dalam data yang digunakan sebagai standar untuk mengukur atau menakar sebagai sebuah keseluruhan</a:t>
            </a:r>
            <a:endParaRPr lang="en-US" sz="1334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397;p40">
            <a:extLst>
              <a:ext uri="{FF2B5EF4-FFF2-40B4-BE49-F238E27FC236}">
                <a16:creationId xmlns:a16="http://schemas.microsoft.com/office/drawing/2014/main" id="{65FCA884-2C86-D36B-3CFB-F04388217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8" tIns="121928" rIns="121928" bIns="121928" rtlCol="0" anchor="ctr" anchorCtr="0">
            <a:noAutofit/>
          </a:bodyPr>
          <a:lstStyle/>
          <a:p>
            <a:pPr algn="l">
              <a:tabLst>
                <a:tab pos="1219444" algn="l"/>
              </a:tabLst>
            </a:pPr>
            <a:r>
              <a:rPr lang="en-US" sz="2667" b="1" dirty="0" err="1">
                <a:latin typeface="Raleway" pitchFamily="2" charset="0"/>
              </a:rPr>
              <a:t>Standar</a:t>
            </a:r>
            <a:r>
              <a:rPr lang="en-US" sz="2667" b="1" dirty="0">
                <a:latin typeface="Raleway" pitchFamily="2" charset="0"/>
              </a:rPr>
              <a:t> Data</a:t>
            </a:r>
            <a:endParaRPr lang="id-ID" sz="2667" b="1" dirty="0">
              <a:solidFill>
                <a:schemeClr val="accent2"/>
              </a:solidFill>
              <a:highlight>
                <a:schemeClr val="lt2"/>
              </a:highlight>
              <a:latin typeface="Raleway" pitchFamily="2" charset="0"/>
            </a:endParaRPr>
          </a:p>
        </p:txBody>
      </p:sp>
      <p:sp>
        <p:nvSpPr>
          <p:cNvPr id="63" name="Google Shape;1135;p35">
            <a:extLst>
              <a:ext uri="{FF2B5EF4-FFF2-40B4-BE49-F238E27FC236}">
                <a16:creationId xmlns:a16="http://schemas.microsoft.com/office/drawing/2014/main" id="{6515493A-34F6-72CD-1B2E-A120EF1F4359}"/>
              </a:ext>
            </a:extLst>
          </p:cNvPr>
          <p:cNvSpPr txBox="1">
            <a:spLocks/>
          </p:cNvSpPr>
          <p:nvPr/>
        </p:nvSpPr>
        <p:spPr>
          <a:xfrm>
            <a:off x="3329970" y="1099323"/>
            <a:ext cx="7567431" cy="1094383"/>
          </a:xfrm>
          <a:prstGeom prst="roundRect">
            <a:avLst/>
          </a:prstGeom>
          <a:ln>
            <a:solidFill>
              <a:srgbClr val="31429B"/>
            </a:solidFill>
          </a:ln>
        </p:spPr>
        <p:txBody>
          <a:bodyPr spcFirstLastPara="1" wrap="square" lIns="121928" tIns="121928" rIns="121928" bIns="121928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 defTabSz="914583">
              <a:spcBef>
                <a:spcPts val="0"/>
              </a:spcBef>
              <a:spcAft>
                <a:spcPts val="600"/>
              </a:spcAft>
              <a:buSzPct val="150000"/>
              <a:buNone/>
              <a:defRPr/>
            </a:pP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Kemudahan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dalam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pengumpulan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berbagipakai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dan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integrasi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</a:t>
            </a:r>
            <a:r>
              <a:rPr lang="id-ID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M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emberikan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akurasi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 </a:t>
            </a:r>
            <a:r>
              <a:rPr lang="en-US" sz="1600" i="1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konsistensi</a:t>
            </a:r>
            <a:r>
              <a:rPr lang="en-US" sz="1600" i="1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data,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memperjelas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makna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yang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ambigu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dan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meminimalkan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pengumpulan</a:t>
            </a:r>
            <a:r>
              <a:rPr lang="en-US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yang </a:t>
            </a:r>
            <a:r>
              <a:rPr lang="en-US" sz="1600" b="1" i="1" dirty="0" err="1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serupa</a:t>
            </a:r>
            <a:r>
              <a:rPr lang="id-ID" sz="1600" b="1" i="1" dirty="0">
                <a:solidFill>
                  <a:srgbClr val="E22F8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1600" b="1" i="1" dirty="0">
              <a:solidFill>
                <a:srgbClr val="E22F8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Google Shape;1205;p35">
            <a:extLst>
              <a:ext uri="{FF2B5EF4-FFF2-40B4-BE49-F238E27FC236}">
                <a16:creationId xmlns:a16="http://schemas.microsoft.com/office/drawing/2014/main" id="{252C21BB-05D2-4C2D-B88F-8E1D04CA099D}"/>
              </a:ext>
            </a:extLst>
          </p:cNvPr>
          <p:cNvSpPr/>
          <p:nvPr/>
        </p:nvSpPr>
        <p:spPr>
          <a:xfrm>
            <a:off x="738725" y="1419153"/>
            <a:ext cx="2051725" cy="414056"/>
          </a:xfrm>
          <a:prstGeom prst="roundRect">
            <a:avLst/>
          </a:prstGeom>
          <a:solidFill>
            <a:srgbClr val="FEBD26"/>
          </a:solidFill>
          <a:ln>
            <a:solidFill>
              <a:srgbClr val="F7B600"/>
            </a:solidFill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algn="ctr"/>
            <a:r>
              <a:rPr lang="id-ID" sz="1600" b="1" dirty="0">
                <a:solidFill>
                  <a:schemeClr val="l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TUJUAN</a:t>
            </a:r>
            <a:endParaRPr sz="1600" b="1" dirty="0">
              <a:solidFill>
                <a:schemeClr val="l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DM Sans"/>
            </a:endParaRPr>
          </a:p>
        </p:txBody>
      </p:sp>
      <p:sp>
        <p:nvSpPr>
          <p:cNvPr id="65" name="Google Shape;1205;p35">
            <a:extLst>
              <a:ext uri="{FF2B5EF4-FFF2-40B4-BE49-F238E27FC236}">
                <a16:creationId xmlns:a16="http://schemas.microsoft.com/office/drawing/2014/main" id="{1234D91A-51AB-2549-84C4-31B40DC85674}"/>
              </a:ext>
            </a:extLst>
          </p:cNvPr>
          <p:cNvSpPr/>
          <p:nvPr/>
        </p:nvSpPr>
        <p:spPr>
          <a:xfrm>
            <a:off x="738725" y="2569949"/>
            <a:ext cx="2051725" cy="601234"/>
          </a:xfrm>
          <a:prstGeom prst="roundRect">
            <a:avLst/>
          </a:prstGeom>
          <a:solidFill>
            <a:srgbClr val="FEBD26"/>
          </a:solidFill>
          <a:ln>
            <a:solidFill>
              <a:srgbClr val="F7B600"/>
            </a:solidFill>
          </a:ln>
        </p:spPr>
        <p:txBody>
          <a:bodyPr spcFirstLastPara="1" wrap="square" lIns="91446" tIns="45711" rIns="91446" bIns="45711" anchor="ctr" anchorCtr="0">
            <a:noAutofit/>
          </a:bodyPr>
          <a:lstStyle/>
          <a:p>
            <a:pPr algn="ctr"/>
            <a:r>
              <a:rPr lang="id-ID" sz="1467" b="1" dirty="0">
                <a:solidFill>
                  <a:schemeClr val="l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KOMPONEN STANDAR DATA</a:t>
            </a:r>
            <a:endParaRPr sz="1467" b="1" dirty="0">
              <a:solidFill>
                <a:schemeClr val="l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DM Sans"/>
            </a:endParaRPr>
          </a:p>
        </p:txBody>
      </p:sp>
      <p:sp>
        <p:nvSpPr>
          <p:cNvPr id="37" name="Google Shape;26;p5">
            <a:extLst>
              <a:ext uri="{FF2B5EF4-FFF2-40B4-BE49-F238E27FC236}">
                <a16:creationId xmlns:a16="http://schemas.microsoft.com/office/drawing/2014/main" id="{E6245CBE-410A-1034-040B-67FF87853EA0}"/>
              </a:ext>
            </a:extLst>
          </p:cNvPr>
          <p:cNvSpPr/>
          <p:nvPr/>
        </p:nvSpPr>
        <p:spPr>
          <a:xfrm>
            <a:off x="1414757" y="3628983"/>
            <a:ext cx="1753459" cy="414056"/>
          </a:xfrm>
          <a:prstGeom prst="roundRect">
            <a:avLst>
              <a:gd name="adj" fmla="val 50000"/>
            </a:avLst>
          </a:prstGeom>
          <a:solidFill>
            <a:srgbClr val="FEBD26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algn="ctr"/>
            <a:r>
              <a:rPr lang="en-US" sz="1334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KONSEP</a:t>
            </a:r>
          </a:p>
        </p:txBody>
      </p:sp>
      <p:sp>
        <p:nvSpPr>
          <p:cNvPr id="38" name="Google Shape;26;p5">
            <a:extLst>
              <a:ext uri="{FF2B5EF4-FFF2-40B4-BE49-F238E27FC236}">
                <a16:creationId xmlns:a16="http://schemas.microsoft.com/office/drawing/2014/main" id="{E3219A5C-799C-A216-FA75-BD0776C9F166}"/>
              </a:ext>
            </a:extLst>
          </p:cNvPr>
          <p:cNvSpPr/>
          <p:nvPr/>
        </p:nvSpPr>
        <p:spPr>
          <a:xfrm>
            <a:off x="3447647" y="3648166"/>
            <a:ext cx="1753460" cy="414056"/>
          </a:xfrm>
          <a:prstGeom prst="roundRect">
            <a:avLst>
              <a:gd name="adj" fmla="val 50000"/>
            </a:avLst>
          </a:prstGeom>
          <a:solidFill>
            <a:srgbClr val="FEBD26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algn="ctr"/>
            <a:r>
              <a:rPr lang="en-US" sz="1334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DEFINISI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0C6644-4BC6-73CD-C8D0-2F499F90C46C}"/>
              </a:ext>
            </a:extLst>
          </p:cNvPr>
          <p:cNvSpPr/>
          <p:nvPr/>
        </p:nvSpPr>
        <p:spPr>
          <a:xfrm>
            <a:off x="1414758" y="4033506"/>
            <a:ext cx="1753459" cy="980987"/>
          </a:xfrm>
          <a:prstGeom prst="roundRect">
            <a:avLst>
              <a:gd name="adj" fmla="val 13925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 yang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mendasari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dan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tujuan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tersebut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diproduksi</a:t>
            </a:r>
            <a:endParaRPr lang="en-US" sz="1334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7799166-F7EB-842D-E498-859A2E928972}"/>
              </a:ext>
            </a:extLst>
          </p:cNvPr>
          <p:cNvSpPr/>
          <p:nvPr/>
        </p:nvSpPr>
        <p:spPr>
          <a:xfrm>
            <a:off x="3471080" y="4059840"/>
            <a:ext cx="1585968" cy="2264926"/>
          </a:xfrm>
          <a:prstGeom prst="roundRect">
            <a:avLst>
              <a:gd name="adj" fmla="val 13925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enjelasan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tentang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yang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memberi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batas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atau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membedakan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secara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jelas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arti dan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cakupan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tertentu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dengan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yang lain</a:t>
            </a:r>
          </a:p>
        </p:txBody>
      </p:sp>
      <p:grpSp>
        <p:nvGrpSpPr>
          <p:cNvPr id="41" name="Google Shape;7972;p59">
            <a:extLst>
              <a:ext uri="{FF2B5EF4-FFF2-40B4-BE49-F238E27FC236}">
                <a16:creationId xmlns:a16="http://schemas.microsoft.com/office/drawing/2014/main" id="{7303AFEC-BC10-B6A7-AC76-C132C2DF23E2}"/>
              </a:ext>
            </a:extLst>
          </p:cNvPr>
          <p:cNvGrpSpPr/>
          <p:nvPr/>
        </p:nvGrpSpPr>
        <p:grpSpPr>
          <a:xfrm>
            <a:off x="1109058" y="3523458"/>
            <a:ext cx="487728" cy="510047"/>
            <a:chOff x="-49764975" y="3551225"/>
            <a:chExt cx="299300" cy="30065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2" name="Google Shape;7973;p59">
              <a:extLst>
                <a:ext uri="{FF2B5EF4-FFF2-40B4-BE49-F238E27FC236}">
                  <a16:creationId xmlns:a16="http://schemas.microsoft.com/office/drawing/2014/main" id="{90FA0D3C-FC36-3B89-EBF4-786AF42EBFD2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Google Shape;7974;p59">
              <a:extLst>
                <a:ext uri="{FF2B5EF4-FFF2-40B4-BE49-F238E27FC236}">
                  <a16:creationId xmlns:a16="http://schemas.microsoft.com/office/drawing/2014/main" id="{10ACFFA9-DAA9-484B-26B6-2A46474311B8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Google Shape;7975;p59">
              <a:extLst>
                <a:ext uri="{FF2B5EF4-FFF2-40B4-BE49-F238E27FC236}">
                  <a16:creationId xmlns:a16="http://schemas.microsoft.com/office/drawing/2014/main" id="{AF58A067-A04B-023F-2658-5A5581678FAC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" name="Google Shape;7976;p59">
              <a:extLst>
                <a:ext uri="{FF2B5EF4-FFF2-40B4-BE49-F238E27FC236}">
                  <a16:creationId xmlns:a16="http://schemas.microsoft.com/office/drawing/2014/main" id="{F1735B77-1B63-F68D-B093-8A3FB8D26737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Google Shape;7977;p59">
              <a:extLst>
                <a:ext uri="{FF2B5EF4-FFF2-40B4-BE49-F238E27FC236}">
                  <a16:creationId xmlns:a16="http://schemas.microsoft.com/office/drawing/2014/main" id="{C4FE47C5-6CE6-96B2-16C4-7085855A8036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Google Shape;7978;p59">
              <a:extLst>
                <a:ext uri="{FF2B5EF4-FFF2-40B4-BE49-F238E27FC236}">
                  <a16:creationId xmlns:a16="http://schemas.microsoft.com/office/drawing/2014/main" id="{B05CA55B-B87E-0525-9082-DFC5B5433F8E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8" name="Google Shape;7979;p59">
              <a:extLst>
                <a:ext uri="{FF2B5EF4-FFF2-40B4-BE49-F238E27FC236}">
                  <a16:creationId xmlns:a16="http://schemas.microsoft.com/office/drawing/2014/main" id="{3732589D-8A5D-2A9E-BE38-8EF130AB7070}"/>
                </a:ext>
              </a:extLst>
            </p:cNvPr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9" name="Google Shape;7980;p59">
              <a:extLst>
                <a:ext uri="{FF2B5EF4-FFF2-40B4-BE49-F238E27FC236}">
                  <a16:creationId xmlns:a16="http://schemas.microsoft.com/office/drawing/2014/main" id="{F87B0B3D-9D29-72DC-0ABE-724C3A315157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Google Shape;7981;p59">
              <a:extLst>
                <a:ext uri="{FF2B5EF4-FFF2-40B4-BE49-F238E27FC236}">
                  <a16:creationId xmlns:a16="http://schemas.microsoft.com/office/drawing/2014/main" id="{D21C9DA3-6F58-EF8A-E045-6093135FB4B8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1" name="Google Shape;7982;p59">
              <a:extLst>
                <a:ext uri="{FF2B5EF4-FFF2-40B4-BE49-F238E27FC236}">
                  <a16:creationId xmlns:a16="http://schemas.microsoft.com/office/drawing/2014/main" id="{49DBEEC3-250A-8899-30E9-563D96853183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2" name="Google Shape;7983;p59">
              <a:extLst>
                <a:ext uri="{FF2B5EF4-FFF2-40B4-BE49-F238E27FC236}">
                  <a16:creationId xmlns:a16="http://schemas.microsoft.com/office/drawing/2014/main" id="{A0014CB2-CA75-A2C6-7500-43DEA20F92C8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3" name="Google Shape;6978;p57">
            <a:extLst>
              <a:ext uri="{FF2B5EF4-FFF2-40B4-BE49-F238E27FC236}">
                <a16:creationId xmlns:a16="http://schemas.microsoft.com/office/drawing/2014/main" id="{C0CD7C03-F259-6807-6B9E-F809174A5193}"/>
              </a:ext>
            </a:extLst>
          </p:cNvPr>
          <p:cNvGrpSpPr/>
          <p:nvPr/>
        </p:nvGrpSpPr>
        <p:grpSpPr>
          <a:xfrm>
            <a:off x="3266632" y="3571848"/>
            <a:ext cx="470680" cy="492845"/>
            <a:chOff x="946175" y="3253275"/>
            <a:chExt cx="298550" cy="29615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4" name="Google Shape;6979;p57">
              <a:extLst>
                <a:ext uri="{FF2B5EF4-FFF2-40B4-BE49-F238E27FC236}">
                  <a16:creationId xmlns:a16="http://schemas.microsoft.com/office/drawing/2014/main" id="{12933604-D1A4-D2DD-B4DF-6F76004E74A7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Google Shape;6980;p57">
              <a:extLst>
                <a:ext uri="{FF2B5EF4-FFF2-40B4-BE49-F238E27FC236}">
                  <a16:creationId xmlns:a16="http://schemas.microsoft.com/office/drawing/2014/main" id="{B3E329FE-C2A2-3E58-3321-3DE33A81315C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6" name="Google Shape;6981;p57">
              <a:extLst>
                <a:ext uri="{FF2B5EF4-FFF2-40B4-BE49-F238E27FC236}">
                  <a16:creationId xmlns:a16="http://schemas.microsoft.com/office/drawing/2014/main" id="{AAD8FC78-73EE-1F28-505C-B71EB3BD9B3D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7" name="Google Shape;6982;p57">
              <a:extLst>
                <a:ext uri="{FF2B5EF4-FFF2-40B4-BE49-F238E27FC236}">
                  <a16:creationId xmlns:a16="http://schemas.microsoft.com/office/drawing/2014/main" id="{43142D22-448D-4CE9-3AD8-FD341352704F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Google Shape;6983;p57">
              <a:extLst>
                <a:ext uri="{FF2B5EF4-FFF2-40B4-BE49-F238E27FC236}">
                  <a16:creationId xmlns:a16="http://schemas.microsoft.com/office/drawing/2014/main" id="{0ABDAA89-AE58-DAC6-4233-1C49E7AD3B54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59" name="Google Shape;26;p5">
            <a:extLst>
              <a:ext uri="{FF2B5EF4-FFF2-40B4-BE49-F238E27FC236}">
                <a16:creationId xmlns:a16="http://schemas.microsoft.com/office/drawing/2014/main" id="{95C89026-85CF-E91B-C27F-70855B337181}"/>
              </a:ext>
            </a:extLst>
          </p:cNvPr>
          <p:cNvSpPr/>
          <p:nvPr/>
        </p:nvSpPr>
        <p:spPr>
          <a:xfrm>
            <a:off x="5492030" y="3650082"/>
            <a:ext cx="1691422" cy="414056"/>
          </a:xfrm>
          <a:prstGeom prst="roundRect">
            <a:avLst>
              <a:gd name="adj" fmla="val 50000"/>
            </a:avLst>
          </a:prstGeom>
          <a:solidFill>
            <a:srgbClr val="FEBD26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algn="ctr"/>
            <a:r>
              <a:rPr lang="en-US" sz="1334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KLASIFIKASI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540C468-6AE0-2DEA-C6A9-FAD17660655D}"/>
              </a:ext>
            </a:extLst>
          </p:cNvPr>
          <p:cNvSpPr/>
          <p:nvPr/>
        </p:nvSpPr>
        <p:spPr>
          <a:xfrm>
            <a:off x="5495054" y="4074898"/>
            <a:ext cx="1702959" cy="2369276"/>
          </a:xfrm>
          <a:prstGeom prst="roundRect">
            <a:avLst>
              <a:gd name="adj" fmla="val 13925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18">
              <a:buClr>
                <a:srgbClr val="006633"/>
              </a:buClr>
            </a:pP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enggolongan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secara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sistematis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dalam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kelompok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atau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kategori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berdasarkan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kriteria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yang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ditetapkan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oleh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embina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atau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dibakukan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secara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luas</a:t>
            </a:r>
            <a:endParaRPr lang="en-US" sz="1334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Google Shape;26;p5">
            <a:extLst>
              <a:ext uri="{FF2B5EF4-FFF2-40B4-BE49-F238E27FC236}">
                <a16:creationId xmlns:a16="http://schemas.microsoft.com/office/drawing/2014/main" id="{2B15FCD7-5849-BA57-D8BA-E0C42F34E05D}"/>
              </a:ext>
            </a:extLst>
          </p:cNvPr>
          <p:cNvSpPr/>
          <p:nvPr/>
        </p:nvSpPr>
        <p:spPr>
          <a:xfrm>
            <a:off x="7409335" y="3660842"/>
            <a:ext cx="1753458" cy="414056"/>
          </a:xfrm>
          <a:prstGeom prst="roundRect">
            <a:avLst>
              <a:gd name="adj" fmla="val 50000"/>
            </a:avLst>
          </a:prstGeom>
          <a:solidFill>
            <a:srgbClr val="FEBD26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algn="ctr"/>
            <a:r>
              <a:rPr lang="en-US" sz="1334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UKURAN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3CE23FF-1235-4735-E0F7-94269136F206}"/>
              </a:ext>
            </a:extLst>
          </p:cNvPr>
          <p:cNvSpPr/>
          <p:nvPr/>
        </p:nvSpPr>
        <p:spPr>
          <a:xfrm>
            <a:off x="7409336" y="4074899"/>
            <a:ext cx="1726661" cy="1168386"/>
          </a:xfrm>
          <a:prstGeom prst="roundRect">
            <a:avLst>
              <a:gd name="adj" fmla="val 13925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nit yang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digunakan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dalam</a:t>
            </a:r>
            <a:r>
              <a:rPr lang="id-ID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pengukuran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jumlah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kadar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atau</a:t>
            </a:r>
            <a:r>
              <a:rPr lang="en-US" sz="1334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334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cakupan</a:t>
            </a:r>
            <a:endParaRPr lang="en-US" sz="1334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4" name="Google Shape;26;p5">
            <a:extLst>
              <a:ext uri="{FF2B5EF4-FFF2-40B4-BE49-F238E27FC236}">
                <a16:creationId xmlns:a16="http://schemas.microsoft.com/office/drawing/2014/main" id="{1569A70B-517F-D175-449D-523D7C147A36}"/>
              </a:ext>
            </a:extLst>
          </p:cNvPr>
          <p:cNvSpPr/>
          <p:nvPr/>
        </p:nvSpPr>
        <p:spPr>
          <a:xfrm>
            <a:off x="9374603" y="3657257"/>
            <a:ext cx="1753456" cy="414056"/>
          </a:xfrm>
          <a:prstGeom prst="roundRect">
            <a:avLst>
              <a:gd name="adj" fmla="val 50000"/>
            </a:avLst>
          </a:prstGeom>
          <a:solidFill>
            <a:srgbClr val="FEBD26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algn="ctr"/>
            <a:r>
              <a:rPr lang="en-US" sz="1334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SATUAN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C86CB7-6BEA-9CFB-8453-E7275E768182}"/>
              </a:ext>
            </a:extLst>
          </p:cNvPr>
          <p:cNvSpPr txBox="1"/>
          <p:nvPr/>
        </p:nvSpPr>
        <p:spPr>
          <a:xfrm>
            <a:off x="1523660" y="6487973"/>
            <a:ext cx="922114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334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Dasar: Peraturan BPS No. 4 Tahun 2020 tentang Petunjuk Teknis Standar Data Statistik</a:t>
            </a:r>
            <a:endParaRPr lang="en-ID" sz="1334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7" name="Google Shape;7105;p57">
            <a:extLst>
              <a:ext uri="{FF2B5EF4-FFF2-40B4-BE49-F238E27FC236}">
                <a16:creationId xmlns:a16="http://schemas.microsoft.com/office/drawing/2014/main" id="{BF5E41E8-95E4-97E7-8537-902D622666BF}"/>
              </a:ext>
            </a:extLst>
          </p:cNvPr>
          <p:cNvGrpSpPr/>
          <p:nvPr/>
        </p:nvGrpSpPr>
        <p:grpSpPr>
          <a:xfrm>
            <a:off x="5266975" y="3499025"/>
            <a:ext cx="520779" cy="553352"/>
            <a:chOff x="1672375" y="3982600"/>
            <a:chExt cx="297750" cy="2953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8" name="Google Shape;7106;p57">
              <a:extLst>
                <a:ext uri="{FF2B5EF4-FFF2-40B4-BE49-F238E27FC236}">
                  <a16:creationId xmlns:a16="http://schemas.microsoft.com/office/drawing/2014/main" id="{0E1D99F9-0321-8409-E6C7-22EC3ECDA87E}"/>
                </a:ext>
              </a:extLst>
            </p:cNvPr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9" name="Google Shape;7107;p57">
              <a:extLst>
                <a:ext uri="{FF2B5EF4-FFF2-40B4-BE49-F238E27FC236}">
                  <a16:creationId xmlns:a16="http://schemas.microsoft.com/office/drawing/2014/main" id="{D6CC5558-C7FF-6B3B-A094-DCBDA2079750}"/>
                </a:ext>
              </a:extLst>
            </p:cNvPr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0" name="Google Shape;7108;p57">
              <a:extLst>
                <a:ext uri="{FF2B5EF4-FFF2-40B4-BE49-F238E27FC236}">
                  <a16:creationId xmlns:a16="http://schemas.microsoft.com/office/drawing/2014/main" id="{FABF5317-81E2-C6AE-EAFC-C2540E82A337}"/>
                </a:ext>
              </a:extLst>
            </p:cNvPr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21" name="Google Shape;6387;p56">
            <a:extLst>
              <a:ext uri="{FF2B5EF4-FFF2-40B4-BE49-F238E27FC236}">
                <a16:creationId xmlns:a16="http://schemas.microsoft.com/office/drawing/2014/main" id="{9C5C17CD-279A-8DE8-D788-12E64D288630}"/>
              </a:ext>
            </a:extLst>
          </p:cNvPr>
          <p:cNvSpPr/>
          <p:nvPr/>
        </p:nvSpPr>
        <p:spPr>
          <a:xfrm>
            <a:off x="7306230" y="3534919"/>
            <a:ext cx="405440" cy="510595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endParaRPr sz="1334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22" name="Google Shape;6370;p56">
            <a:extLst>
              <a:ext uri="{FF2B5EF4-FFF2-40B4-BE49-F238E27FC236}">
                <a16:creationId xmlns:a16="http://schemas.microsoft.com/office/drawing/2014/main" id="{77AA92B1-1434-9034-8BA9-9124C4C97179}"/>
              </a:ext>
            </a:extLst>
          </p:cNvPr>
          <p:cNvGrpSpPr/>
          <p:nvPr/>
        </p:nvGrpSpPr>
        <p:grpSpPr>
          <a:xfrm>
            <a:off x="9268221" y="3594990"/>
            <a:ext cx="464070" cy="468051"/>
            <a:chOff x="-41111350" y="3239100"/>
            <a:chExt cx="318200" cy="31742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3" name="Google Shape;6371;p56">
              <a:extLst>
                <a:ext uri="{FF2B5EF4-FFF2-40B4-BE49-F238E27FC236}">
                  <a16:creationId xmlns:a16="http://schemas.microsoft.com/office/drawing/2014/main" id="{EB324882-0E61-5EDC-2537-57CABCB1C1C1}"/>
                </a:ext>
              </a:extLst>
            </p:cNvPr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4" name="Google Shape;6372;p56">
              <a:extLst>
                <a:ext uri="{FF2B5EF4-FFF2-40B4-BE49-F238E27FC236}">
                  <a16:creationId xmlns:a16="http://schemas.microsoft.com/office/drawing/2014/main" id="{3236C796-DCBE-7F93-A12C-C163C27BA4BC}"/>
                </a:ext>
              </a:extLst>
            </p:cNvPr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5" name="Google Shape;6373;p56">
              <a:extLst>
                <a:ext uri="{FF2B5EF4-FFF2-40B4-BE49-F238E27FC236}">
                  <a16:creationId xmlns:a16="http://schemas.microsoft.com/office/drawing/2014/main" id="{A914E675-659E-47C5-F3D5-4DA568D82699}"/>
                </a:ext>
              </a:extLst>
            </p:cNvPr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6" name="Google Shape;6374;p56">
              <a:extLst>
                <a:ext uri="{FF2B5EF4-FFF2-40B4-BE49-F238E27FC236}">
                  <a16:creationId xmlns:a16="http://schemas.microsoft.com/office/drawing/2014/main" id="{600DEAAA-A3B8-F836-2E52-FD57942DCAB7}"/>
                </a:ext>
              </a:extLst>
            </p:cNvPr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46" tIns="91446" rIns="91446" bIns="91446" anchor="ctr" anchorCtr="0">
              <a:noAutofit/>
            </a:bodyPr>
            <a:lstStyle/>
            <a:p>
              <a:endParaRPr sz="1334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838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E2026">
  <a:themeElements>
    <a:clrScheme name="SE2026">
      <a:dk1>
        <a:srgbClr val="000000"/>
      </a:dk1>
      <a:lt1>
        <a:srgbClr val="FFFFFF"/>
      </a:lt1>
      <a:dk2>
        <a:srgbClr val="231F20"/>
      </a:dk2>
      <a:lt2>
        <a:srgbClr val="FFFBEE"/>
      </a:lt2>
      <a:accent1>
        <a:srgbClr val="9A0501"/>
      </a:accent1>
      <a:accent2>
        <a:srgbClr val="C45824"/>
      </a:accent2>
      <a:accent3>
        <a:srgbClr val="F79039"/>
      </a:accent3>
      <a:accent4>
        <a:srgbClr val="FEBD26"/>
      </a:accent4>
      <a:accent5>
        <a:srgbClr val="2892C6"/>
      </a:accent5>
      <a:accent6>
        <a:srgbClr val="73B24A"/>
      </a:accent6>
      <a:hlink>
        <a:srgbClr val="0563C1"/>
      </a:hlink>
      <a:folHlink>
        <a:srgbClr val="954F72"/>
      </a:folHlink>
    </a:clrScheme>
    <a:fontScheme name="Custom 1">
      <a:majorFont>
        <a:latin typeface="Franklin Gothic Medium Co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dotGrid">
          <a:fgClr>
            <a:schemeClr val="accent5">
              <a:lumMod val="40000"/>
              <a:lumOff val="60000"/>
            </a:schemeClr>
          </a:fgClr>
          <a:bgClr>
            <a:sysClr val="window" lastClr="FFFFFF"/>
          </a:bgClr>
        </a:patt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98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1B5E054EDD4E49921E9E8D61F339BF" ma:contentTypeVersion="11" ma:contentTypeDescription="Create a new document." ma:contentTypeScope="" ma:versionID="bc7a8b0bc6416b4b5ffc12e2a0e075e7">
  <xsd:schema xmlns:xsd="http://www.w3.org/2001/XMLSchema" xmlns:xs="http://www.w3.org/2001/XMLSchema" xmlns:p="http://schemas.microsoft.com/office/2006/metadata/properties" xmlns:ns3="f2e7a774-13ff-4888-9742-da9a3af45ffc" targetNamespace="http://schemas.microsoft.com/office/2006/metadata/properties" ma:root="true" ma:fieldsID="bccf1ef9ca497a97b8e2c827601fbf28" ns3:_="">
    <xsd:import namespace="f2e7a774-13ff-4888-9742-da9a3af45f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e7a774-13ff-4888-9742-da9a3af45f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0E1C51-2A44-4D69-8AAD-33B435EA903D}">
  <ds:schemaRefs>
    <ds:schemaRef ds:uri="f2e7a774-13ff-4888-9742-da9a3af45f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97CACD-D443-4F0A-8DD1-D9B75428F896}">
  <ds:schemaRefs>
    <ds:schemaRef ds:uri="f2e7a774-13ff-4888-9742-da9a3af45f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9B6D0F-9FF9-4375-BDA9-06856023DB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3031</TotalTime>
  <Words>1086</Words>
  <Application>Microsoft Office PowerPoint</Application>
  <PresentationFormat>Custom</PresentationFormat>
  <Paragraphs>196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43" baseType="lpstr">
      <vt:lpstr>Agency FB</vt:lpstr>
      <vt:lpstr>Arial</vt:lpstr>
      <vt:lpstr>Arial Narrow</vt:lpstr>
      <vt:lpstr>Avenir Next LT Pro</vt:lpstr>
      <vt:lpstr>Calibri</vt:lpstr>
      <vt:lpstr>Calibri Light</vt:lpstr>
      <vt:lpstr>Cambria Math</vt:lpstr>
      <vt:lpstr>Century Gothic</vt:lpstr>
      <vt:lpstr>Courier New</vt:lpstr>
      <vt:lpstr>Franklin Gothic Book</vt:lpstr>
      <vt:lpstr>Franklin Gothic Demi</vt:lpstr>
      <vt:lpstr>Franklin Gothic Medium Cond</vt:lpstr>
      <vt:lpstr>Lato</vt:lpstr>
      <vt:lpstr>Libre Franklin Medium</vt:lpstr>
      <vt:lpstr>Oswald SemiBold</vt:lpstr>
      <vt:lpstr>Poppins</vt:lpstr>
      <vt:lpstr>Poppins Bold</vt:lpstr>
      <vt:lpstr>Poppins Light</vt:lpstr>
      <vt:lpstr>Quattrocento Sans</vt:lpstr>
      <vt:lpstr>Raleway</vt:lpstr>
      <vt:lpstr>Raleway Black</vt:lpstr>
      <vt:lpstr>Segoe UI</vt:lpstr>
      <vt:lpstr>Wingdings</vt:lpstr>
      <vt:lpstr>Template SE2026</vt:lpstr>
      <vt:lpstr>PowerPoint Presentation</vt:lpstr>
      <vt:lpstr>PowerPoint Presentation</vt:lpstr>
      <vt:lpstr>PEMBANGUNAN BERBASIS DATA</vt:lpstr>
      <vt:lpstr>PowerPoint Presentation</vt:lpstr>
      <vt:lpstr>STATISTIK SEKTORAL</vt:lpstr>
      <vt:lpstr>PERAN BPS</vt:lpstr>
      <vt:lpstr>PowerPoint Presentation</vt:lpstr>
      <vt:lpstr>Standar Data</vt:lpstr>
      <vt:lpstr>Standar Data</vt:lpstr>
      <vt:lpstr>Klasifikasi Standar Data Sektoral</vt:lpstr>
      <vt:lpstr>Akses Standar Data</vt:lpstr>
      <vt:lpstr>Alur Standar Data</vt:lpstr>
      <vt:lpstr>Rekap Data LH</vt:lpstr>
      <vt:lpstr>Metadata Statistik</vt:lpstr>
      <vt:lpstr>PowerPoint Presentation</vt:lpstr>
      <vt:lpstr>Manfaat Metadata Statistik</vt:lpstr>
      <vt:lpstr>Desain Pembentukan dan Pemanfaatan Metadata Statistik</vt:lpstr>
      <vt:lpstr>Akses Metadata Statistik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BRS</dc:title>
  <dc:creator>UKKBPS</dc:creator>
  <cp:lastModifiedBy>Najwa Dauli SST. MIT</cp:lastModifiedBy>
  <cp:revision>39</cp:revision>
  <dcterms:created xsi:type="dcterms:W3CDTF">2018-04-12T01:39:31Z</dcterms:created>
  <dcterms:modified xsi:type="dcterms:W3CDTF">2025-10-26T17:05:29Z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0x010100751B5E054EDD4E49921E9E8D61F339BF</vt:lpwstr>
  </property>
</Properties>
</file>